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141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2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3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2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77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67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76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754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7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671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5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79">
            <a:extLst>
              <a:ext uri="{FF2B5EF4-FFF2-40B4-BE49-F238E27FC236}">
                <a16:creationId xmlns:a16="http://schemas.microsoft.com/office/drawing/2014/main" xmlns="" id="{AA4A3098-CB90-45FC-A5AF-2D899C844D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C9C2D33-0673-4839-ABD5-C4627822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Be Kind</a:t>
            </a:r>
            <a:endParaRPr lang="el-GR" sz="440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94FBB0F2-4DB7-48F7-9A59-5EE689B0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By Ermina Garini</a:t>
            </a:r>
            <a:endParaRPr lang="el-GR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9B2A9FE1-B822-4A1F-B522-AC2162B7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2" r="-1" b="-1"/>
          <a:stretch/>
        </p:blipFill>
        <p:spPr>
          <a:xfrm>
            <a:off x="7534655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63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3410A54-841F-4439-9060-39A48A158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0" b="-2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8225C8-E694-4257-A725-244921F2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BE KIND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6D92252-5EBD-404F-BF9F-328AAB58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en-US" dirty="0"/>
              <a:t>Ann was an ordinary child living in London on the street Bracknell. She was 5 years old and she </a:t>
            </a:r>
            <a:r>
              <a:rPr lang="en-US" dirty="0" smtClean="0"/>
              <a:t>liked  helping </a:t>
            </a:r>
            <a:r>
              <a:rPr lang="en-US" dirty="0"/>
              <a:t>people in need.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652951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ACA2D79A-1AA8-4E29-8F7B-DD5E5E73E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4" r="11114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38D8FF2-98F9-40D0-896B-332003C2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The route to school </a:t>
            </a:r>
            <a:endParaRPr lang="el-GR" sz="40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FCADB22-A17F-4556-8029-F972C83B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morning when she was going to school with her mother,  she saw a homeless small girl  sitting alone  </a:t>
            </a:r>
            <a:r>
              <a:rPr lang="en-US" dirty="0" smtClean="0"/>
              <a:t>ion the </a:t>
            </a:r>
            <a:r>
              <a:rPr lang="en-US" dirty="0"/>
              <a:t>pavement . Ann </a:t>
            </a:r>
            <a:r>
              <a:rPr lang="en-US" dirty="0" smtClean="0"/>
              <a:t>started crying </a:t>
            </a:r>
            <a:r>
              <a:rPr lang="en-US" dirty="0"/>
              <a:t>,she felt sorry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this small girl.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45758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1361653-1899-40D5-AFDF-07D88AD01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58F0425-DCEB-462D-A06F-7DFDD2FDF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A87F623-4582-4977-AB7F-2BE97A776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1" r="2" b="3642"/>
          <a:stretch/>
        </p:blipFill>
        <p:spPr>
          <a:xfrm>
            <a:off x="1195786" y="1125485"/>
            <a:ext cx="2882858" cy="460441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DA70624B-2458-4127-BF8B-A209062ED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BAE5E18-89E5-4B66-A4ED-71860A613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67F-15EF-4E0E-A2B7-5DF03417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/>
              <a:t>THE DAYS GO BY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67B7BCF-77B8-4465-9718-F9000A40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/>
          </a:bodyPr>
          <a:lstStyle/>
          <a:p>
            <a:r>
              <a:rPr lang="en-US" dirty="0"/>
              <a:t>Many days </a:t>
            </a:r>
            <a:r>
              <a:rPr lang="en-US" dirty="0" smtClean="0"/>
              <a:t>had passed </a:t>
            </a:r>
            <a:r>
              <a:rPr lang="en-US" dirty="0"/>
              <a:t>since then. Ann was older but something was bothering her all that time .She was thinking </a:t>
            </a:r>
            <a:r>
              <a:rPr lang="en-US" dirty="0" smtClean="0"/>
              <a:t> about that  </a:t>
            </a:r>
            <a:r>
              <a:rPr lang="en-US" dirty="0"/>
              <a:t>young girl.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8867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2DAB911-C1FA-4FA1-A005-EE601419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389" r="1" b="9616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ABF96B-7E09-417B-9EDA-8ABD77A5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THE BIG MOMENT</a:t>
            </a:r>
            <a:endParaRPr lang="el-GR" sz="40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C809B29-EA15-4245-AD7F-DD848837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dirty="0"/>
              <a:t>So, one day when she was walking to school, she saw the homeless </a:t>
            </a:r>
            <a:r>
              <a:rPr lang="en-US" dirty="0" smtClean="0"/>
              <a:t>girl</a:t>
            </a:r>
            <a:r>
              <a:rPr lang="en-US" dirty="0" smtClean="0"/>
              <a:t> </a:t>
            </a:r>
            <a:r>
              <a:rPr lang="en-US" dirty="0" smtClean="0"/>
              <a:t>again.</a:t>
            </a:r>
          </a:p>
          <a:p>
            <a:r>
              <a:rPr lang="en-US" dirty="0" smtClean="0"/>
              <a:t> </a:t>
            </a:r>
            <a:r>
              <a:rPr lang="en-US" dirty="0"/>
              <a:t>She was sad and terrified. Immediately she ran to help her. When she arrived, she asked her if she </a:t>
            </a:r>
            <a:r>
              <a:rPr lang="en-US" dirty="0" smtClean="0"/>
              <a:t>wanted to </a:t>
            </a:r>
            <a:r>
              <a:rPr lang="en-US" dirty="0"/>
              <a:t>stay with her. The small girl was so happy. After some minutes </a:t>
            </a:r>
            <a:r>
              <a:rPr lang="en-US" dirty="0" smtClean="0"/>
              <a:t>,Ann </a:t>
            </a:r>
            <a:r>
              <a:rPr lang="en-US" dirty="0"/>
              <a:t>said: </a:t>
            </a:r>
            <a:r>
              <a:rPr lang="en-US" dirty="0" smtClean="0"/>
              <a:t>“</a:t>
            </a:r>
          </a:p>
          <a:p>
            <a:r>
              <a:rPr lang="en-US" dirty="0" smtClean="0"/>
              <a:t>Let’s </a:t>
            </a:r>
            <a:r>
              <a:rPr lang="en-US" dirty="0"/>
              <a:t>go home </a:t>
            </a:r>
            <a:r>
              <a:rPr lang="en-US" dirty="0" smtClean="0"/>
              <a:t>now” And </a:t>
            </a:r>
            <a:r>
              <a:rPr lang="en-US" dirty="0"/>
              <a:t>they left. The little girl now had a house to stay.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2150794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DF035CF-0C34-493F-9184-2BBBECAA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EVERYBODY HAS A HOME TO STAY.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C654AFE-9329-4E49-AE72-D2507DCB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12" y="2014193"/>
            <a:ext cx="3718788" cy="251018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6D37F359-D399-4014-AA0C-64125701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31285" y="2138175"/>
            <a:ext cx="2971800" cy="226221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881F5920-C50B-41D1-B929-802EC394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899" y="4648356"/>
            <a:ext cx="2733675" cy="182121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8981683-7183-4F2B-998C-0885046AFB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1205" y="4648356"/>
            <a:ext cx="2357343" cy="176800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7FF8CC74-59FF-4F05-B5E2-0498698127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642248"/>
            <a:ext cx="3048657" cy="1822908"/>
          </a:xfrm>
          <a:prstGeom prst="rect">
            <a:avLst/>
          </a:prstGeo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xmlns="" id="{2EDD8651-1D48-4B1C-AB89-84E37E476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04252" y="1975263"/>
            <a:ext cx="3773751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45893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</Words>
  <Application>Microsoft Office PowerPoint</Application>
  <PresentationFormat>Προσαρμογή</PresentationFormat>
  <Paragraphs>13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SavonVTI</vt:lpstr>
      <vt:lpstr>Be Kind</vt:lpstr>
      <vt:lpstr>BE KIND</vt:lpstr>
      <vt:lpstr>The route to school </vt:lpstr>
      <vt:lpstr>THE DAYS GO BY</vt:lpstr>
      <vt:lpstr>THE BIG MOMENT</vt:lpstr>
      <vt:lpstr>NOT EVERYBODY HAS A HOME TO STAY.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Kind</dc:title>
  <dc:creator>Ερμίνα Γαρίνη</dc:creator>
  <cp:lastModifiedBy>Windows User</cp:lastModifiedBy>
  <cp:revision>3</cp:revision>
  <dcterms:created xsi:type="dcterms:W3CDTF">2020-12-13T14:06:28Z</dcterms:created>
  <dcterms:modified xsi:type="dcterms:W3CDTF">2020-12-14T09:37:19Z</dcterms:modified>
</cp:coreProperties>
</file>