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7" d="100"/>
          <a:sy n="57" d="100"/>
        </p:scale>
        <p:origin x="-1506" y="-1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B19A1C91-505A-45A7-90DF-91AB0F219776}" type="datetimeFigureOut">
              <a:rPr lang="el-GR" smtClean="0"/>
              <a:pPr/>
              <a:t>15/12/2020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DB9819-64AB-49D7-92DA-2994FF36015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19A1C91-505A-45A7-90DF-91AB0F219776}" type="datetimeFigureOut">
              <a:rPr lang="el-GR" smtClean="0"/>
              <a:pPr/>
              <a:t>15/12/2020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DB9819-64AB-49D7-92DA-2994FF3601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19A1C91-505A-45A7-90DF-91AB0F219776}" type="datetimeFigureOut">
              <a:rPr lang="el-GR" smtClean="0"/>
              <a:pPr/>
              <a:t>15/12/2020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DB9819-64AB-49D7-92DA-2994FF3601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19A1C91-505A-45A7-90DF-91AB0F219776}" type="datetimeFigureOut">
              <a:rPr lang="el-GR" smtClean="0"/>
              <a:pPr/>
              <a:t>15/12/2020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DB9819-64AB-49D7-92DA-2994FF3601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9A1C91-505A-45A7-90DF-91AB0F219776}" type="datetimeFigureOut">
              <a:rPr lang="el-GR" smtClean="0"/>
              <a:pPr/>
              <a:t>15/12/2020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DB9819-64AB-49D7-92DA-2994FF3601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B19A1C91-505A-45A7-90DF-91AB0F219776}" type="datetimeFigureOut">
              <a:rPr lang="el-GR" smtClean="0"/>
              <a:pPr/>
              <a:t>15/12/2020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4DB9819-64AB-49D7-92DA-2994FF3601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B19A1C91-505A-45A7-90DF-91AB0F219776}" type="datetimeFigureOut">
              <a:rPr lang="el-GR" smtClean="0"/>
              <a:pPr/>
              <a:t>15/12/2020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4DB9819-64AB-49D7-92DA-2994FF3601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B19A1C91-505A-45A7-90DF-91AB0F219776}" type="datetimeFigureOut">
              <a:rPr lang="el-GR" smtClean="0"/>
              <a:pPr/>
              <a:t>15/12/2020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4DB9819-64AB-49D7-92DA-2994FF3601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9A1C91-505A-45A7-90DF-91AB0F219776}" type="datetimeFigureOut">
              <a:rPr lang="el-GR" smtClean="0"/>
              <a:pPr/>
              <a:t>15/12/2020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4DB9819-64AB-49D7-92DA-2994FF3601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9A1C91-505A-45A7-90DF-91AB0F219776}" type="datetimeFigureOut">
              <a:rPr lang="el-GR" smtClean="0"/>
              <a:pPr/>
              <a:t>15/12/2020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4DB9819-64AB-49D7-92DA-2994FF3601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9A1C91-505A-45A7-90DF-91AB0F219776}" type="datetimeFigureOut">
              <a:rPr lang="el-GR" smtClean="0"/>
              <a:pPr/>
              <a:t>15/12/2020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4DB9819-64AB-49D7-92DA-2994FF3601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9A1C91-505A-45A7-90DF-91AB0F219776}" type="datetimeFigureOut">
              <a:rPr lang="el-GR" smtClean="0"/>
              <a:pPr/>
              <a:t>15/12/2020</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B9819-64AB-49D7-92DA-2994FF36015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 </a:t>
            </a:r>
            <a:r>
              <a:rPr lang="en-US" b="1" dirty="0" smtClean="0">
                <a:solidFill>
                  <a:srgbClr val="FF0000"/>
                </a:solidFill>
              </a:rPr>
              <a:t>10 simple ways to find HAPPINESS ! </a:t>
            </a:r>
            <a:r>
              <a:rPr lang="en-US" dirty="0" smtClean="0">
                <a:solidFill>
                  <a:srgbClr val="FF0000"/>
                </a:solidFill>
              </a:rPr>
              <a:t>" </a:t>
            </a:r>
            <a:endParaRPr lang="el-GR" dirty="0">
              <a:solidFill>
                <a:srgbClr val="FF0000"/>
              </a:solidFill>
            </a:endParaRPr>
          </a:p>
        </p:txBody>
      </p:sp>
      <p:sp>
        <p:nvSpPr>
          <p:cNvPr id="3" name="Subtitle 2"/>
          <p:cNvSpPr>
            <a:spLocks noGrp="1"/>
          </p:cNvSpPr>
          <p:nvPr>
            <p:ph type="subTitle" idx="1"/>
          </p:nvPr>
        </p:nvSpPr>
        <p:spPr>
          <a:xfrm>
            <a:off x="1371600" y="3886200"/>
            <a:ext cx="6400800" cy="2471758"/>
          </a:xfrm>
        </p:spPr>
        <p:txBody>
          <a:bodyPr>
            <a:normAutofit/>
          </a:bodyPr>
          <a:lstStyle/>
          <a:p>
            <a:r>
              <a:rPr lang="en-US" sz="6600" dirty="0" smtClean="0">
                <a:solidFill>
                  <a:srgbClr val="FF0000"/>
                </a:solidFill>
              </a:rPr>
              <a:t>LOVE </a:t>
            </a:r>
            <a:r>
              <a:rPr lang="en-US" sz="6600" dirty="0" smtClean="0">
                <a:solidFill>
                  <a:srgbClr val="FF0000"/>
                </a:solidFill>
                <a:sym typeface="Wingdings" pitchFamily="2" charset="2"/>
              </a:rPr>
              <a:t></a:t>
            </a:r>
            <a:endParaRPr lang="el-GR" sz="6600" dirty="0">
              <a:solidFill>
                <a:srgbClr val="FF0000"/>
              </a:solidFill>
            </a:endParaRPr>
          </a:p>
        </p:txBody>
      </p:sp>
      <p:sp>
        <p:nvSpPr>
          <p:cNvPr id="5122" name="AutoShape 2" descr="https://eclass.ellinoagliki.edu.gr/pluginfile.php/13460/mod_forum/post/76695/image.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5124" name="AutoShape 4" descr="https://eclass.ellinoagliki.edu.gr/pluginfile.php/13460/mod_forum/post/76695/image.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5126" name="AutoShape 6" descr="https://eclass.ellinoagliki.edu.gr/pluginfile.php/13460/mod_forum/post/76695/image.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5132" name="AutoShape 12" descr="https://eclass.ellinoagliki.edu.gr/pluginfile.php/13460/mod_forum/post/76695/image.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5136" name="AutoShape 16" descr="https://eclass.ellinoagliki.edu.gr/pluginfile.php/13460/mod_forum/post/76695/image.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2" name="Picture 11" descr="LOGO ΕΛΛΗΝΟΑΓΓΛΙΚΗ ΑΓΩΓΗ.png"/>
          <p:cNvPicPr>
            <a:picLocks noChangeAspect="1"/>
          </p:cNvPicPr>
          <p:nvPr/>
        </p:nvPicPr>
        <p:blipFill>
          <a:blip r:embed="rId2"/>
          <a:stretch>
            <a:fillRect/>
          </a:stretch>
        </p:blipFill>
        <p:spPr>
          <a:xfrm>
            <a:off x="5715008" y="285728"/>
            <a:ext cx="2928958" cy="571504"/>
          </a:xfrm>
          <a:prstGeom prst="rect">
            <a:avLst/>
          </a:prstGeom>
        </p:spPr>
      </p:pic>
      <p:pic>
        <p:nvPicPr>
          <p:cNvPr id="13" name="Picture 12" descr="LOVE KARDIA.jpg"/>
          <p:cNvPicPr>
            <a:picLocks noChangeAspect="1"/>
          </p:cNvPicPr>
          <p:nvPr/>
        </p:nvPicPr>
        <p:blipFill>
          <a:blip r:embed="rId3"/>
          <a:stretch>
            <a:fillRect/>
          </a:stretch>
        </p:blipFill>
        <p:spPr>
          <a:xfrm>
            <a:off x="428596" y="0"/>
            <a:ext cx="1928802" cy="1928802"/>
          </a:xfrm>
          <a:prstGeom prst="rect">
            <a:avLst/>
          </a:prstGeom>
        </p:spPr>
      </p:pic>
    </p:spTree>
  </p:cSld>
  <p:clrMapOvr>
    <a:masterClrMapping/>
  </p:clrMapOvr>
  <p:transition>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9.Be open to change</a:t>
            </a:r>
            <a:endParaRPr lang="el-GR" dirty="0"/>
          </a:p>
        </p:txBody>
      </p:sp>
      <p:sp>
        <p:nvSpPr>
          <p:cNvPr id="3" name="Content Placeholder 2"/>
          <p:cNvSpPr>
            <a:spLocks noGrp="1"/>
          </p:cNvSpPr>
          <p:nvPr>
            <p:ph idx="1"/>
          </p:nvPr>
        </p:nvSpPr>
        <p:spPr/>
        <p:txBody>
          <a:bodyPr/>
          <a:lstStyle/>
          <a:p>
            <a:r>
              <a:rPr lang="en-US" dirty="0" smtClean="0"/>
              <a:t>Even if it doesn’t feel good, change is the one thing you can count on. </a:t>
            </a:r>
          </a:p>
          <a:p>
            <a:r>
              <a:rPr lang="en-US" dirty="0" smtClean="0"/>
              <a:t>Change will happen, so make contingency plans and emotionally shore yourself up for the experience. </a:t>
            </a:r>
            <a:endParaRPr lang="el-GR" dirty="0"/>
          </a:p>
        </p:txBody>
      </p:sp>
      <p:pic>
        <p:nvPicPr>
          <p:cNvPr id="4" name="Picture 3" descr="LOGO ΕΛΛΗΝΟΑΓΓΛΙΚΗ ΑΓΩΓΗ.png"/>
          <p:cNvPicPr>
            <a:picLocks noChangeAspect="1"/>
          </p:cNvPicPr>
          <p:nvPr/>
        </p:nvPicPr>
        <p:blipFill>
          <a:blip r:embed="rId2"/>
          <a:stretch>
            <a:fillRect/>
          </a:stretch>
        </p:blipFill>
        <p:spPr>
          <a:xfrm>
            <a:off x="5715008" y="285728"/>
            <a:ext cx="2928958" cy="571504"/>
          </a:xfrm>
          <a:prstGeom prst="rect">
            <a:avLst/>
          </a:prstGeom>
        </p:spPr>
      </p:pic>
      <p:sp>
        <p:nvSpPr>
          <p:cNvPr id="5" name="Heart 4"/>
          <p:cNvSpPr/>
          <p:nvPr/>
        </p:nvSpPr>
        <p:spPr>
          <a:xfrm>
            <a:off x="5500694" y="4214818"/>
            <a:ext cx="1285884" cy="1285884"/>
          </a:xfrm>
          <a:prstGeom prst="hear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0000"/>
              </a:solidFill>
            </a:endParaRPr>
          </a:p>
        </p:txBody>
      </p:sp>
    </p:spTree>
  </p:cSld>
  <p:clrMapOvr>
    <a:masterClrMapping/>
  </p:clrMapOvr>
  <p:transition>
    <p:blind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10.Bask in the simple pleasures</a:t>
            </a:r>
            <a:endParaRPr lang="el-GR" dirty="0"/>
          </a:p>
        </p:txBody>
      </p:sp>
      <p:sp>
        <p:nvSpPr>
          <p:cNvPr id="3" name="Content Placeholder 2"/>
          <p:cNvSpPr>
            <a:spLocks noGrp="1"/>
          </p:cNvSpPr>
          <p:nvPr>
            <p:ph idx="1"/>
          </p:nvPr>
        </p:nvSpPr>
        <p:spPr/>
        <p:txBody>
          <a:bodyPr/>
          <a:lstStyle/>
          <a:p>
            <a:r>
              <a:rPr lang="en-US" dirty="0" smtClean="0"/>
              <a:t>Those who love you, treasured memories, silly jokes, warm days and starry nights, these are the ties that bind and the gifts that keep on giving. </a:t>
            </a:r>
            <a:endParaRPr lang="el-GR" dirty="0"/>
          </a:p>
        </p:txBody>
      </p:sp>
      <p:pic>
        <p:nvPicPr>
          <p:cNvPr id="4" name="Picture 3" descr="LOGO ΕΛΛΗΝΟΑΓΓΛΙΚΗ ΑΓΩΓΗ.png"/>
          <p:cNvPicPr>
            <a:picLocks noChangeAspect="1"/>
          </p:cNvPicPr>
          <p:nvPr/>
        </p:nvPicPr>
        <p:blipFill>
          <a:blip r:embed="rId2"/>
          <a:stretch>
            <a:fillRect/>
          </a:stretch>
        </p:blipFill>
        <p:spPr>
          <a:xfrm>
            <a:off x="5715008" y="285728"/>
            <a:ext cx="2928958" cy="571504"/>
          </a:xfrm>
          <a:prstGeom prst="rect">
            <a:avLst/>
          </a:prstGeom>
        </p:spPr>
      </p:pic>
      <p:sp>
        <p:nvSpPr>
          <p:cNvPr id="5" name="Heart 4"/>
          <p:cNvSpPr/>
          <p:nvPr/>
        </p:nvSpPr>
        <p:spPr>
          <a:xfrm>
            <a:off x="5500694" y="4214818"/>
            <a:ext cx="1285884" cy="1285884"/>
          </a:xfrm>
          <a:prstGeom prst="hear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0000"/>
              </a:solidFill>
            </a:endParaRPr>
          </a:p>
        </p:txBody>
      </p:sp>
    </p:spTree>
  </p:cSld>
  <p:clrMapOvr>
    <a:masterClrMapping/>
  </p:clrMapOvr>
  <p:transition>
    <p:blind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a:xfrm>
            <a:off x="357158" y="1571612"/>
            <a:ext cx="8229600" cy="4525963"/>
          </a:xfrm>
        </p:spPr>
        <p:txBody>
          <a:bodyPr>
            <a:normAutofit fontScale="92500" lnSpcReduction="10000"/>
          </a:bodyPr>
          <a:lstStyle/>
          <a:p>
            <a:pPr algn="ctr">
              <a:buNone/>
            </a:pPr>
            <a:endParaRPr lang="en-US" dirty="0" smtClean="0">
              <a:solidFill>
                <a:srgbClr val="FF0000"/>
              </a:solidFill>
            </a:endParaRPr>
          </a:p>
          <a:p>
            <a:pPr algn="ctr">
              <a:buNone/>
            </a:pPr>
            <a:endParaRPr lang="en-US" dirty="0">
              <a:solidFill>
                <a:srgbClr val="FF0000"/>
              </a:solidFill>
            </a:endParaRPr>
          </a:p>
          <a:p>
            <a:pPr algn="ctr">
              <a:buNone/>
            </a:pPr>
            <a:r>
              <a:rPr lang="en-US" dirty="0" smtClean="0">
                <a:solidFill>
                  <a:srgbClr val="FF0000"/>
                </a:solidFill>
              </a:rPr>
              <a:t>THANK YOU</a:t>
            </a:r>
          </a:p>
          <a:p>
            <a:pPr algn="ctr">
              <a:buNone/>
            </a:pPr>
            <a:endParaRPr lang="en-US" dirty="0">
              <a:solidFill>
                <a:srgbClr val="FF0000"/>
              </a:solidFill>
            </a:endParaRPr>
          </a:p>
          <a:p>
            <a:pPr>
              <a:buNone/>
            </a:pPr>
            <a:endParaRPr lang="en-US" dirty="0" smtClean="0">
              <a:solidFill>
                <a:srgbClr val="FF0000"/>
              </a:solidFill>
            </a:endParaRPr>
          </a:p>
          <a:p>
            <a:pPr>
              <a:buNone/>
            </a:pPr>
            <a:endParaRPr lang="en-US" dirty="0">
              <a:solidFill>
                <a:srgbClr val="FF0000"/>
              </a:solidFill>
            </a:endParaRPr>
          </a:p>
          <a:p>
            <a:pPr>
              <a:buNone/>
            </a:pPr>
            <a:endParaRPr lang="en-US" dirty="0" smtClean="0">
              <a:solidFill>
                <a:srgbClr val="FF0000"/>
              </a:solidFill>
            </a:endParaRPr>
          </a:p>
          <a:p>
            <a:pPr>
              <a:buNone/>
            </a:pPr>
            <a:r>
              <a:rPr lang="en-US" dirty="0" smtClean="0">
                <a:solidFill>
                  <a:srgbClr val="FF0000"/>
                </a:solidFill>
              </a:rPr>
              <a:t>									Mary </a:t>
            </a:r>
            <a:r>
              <a:rPr lang="en-US" dirty="0" err="1" smtClean="0">
                <a:solidFill>
                  <a:srgbClr val="FF0000"/>
                </a:solidFill>
              </a:rPr>
              <a:t>Striggli</a:t>
            </a:r>
            <a:r>
              <a:rPr lang="en-US" dirty="0" smtClean="0">
                <a:solidFill>
                  <a:srgbClr val="FF0000"/>
                </a:solidFill>
              </a:rPr>
              <a:t> E’1:)</a:t>
            </a:r>
            <a:endParaRPr lang="el-GR" dirty="0">
              <a:solidFill>
                <a:srgbClr val="FF0000"/>
              </a:solidFill>
            </a:endParaRPr>
          </a:p>
        </p:txBody>
      </p:sp>
      <p:sp>
        <p:nvSpPr>
          <p:cNvPr id="6" name="Smiley Face 5"/>
          <p:cNvSpPr/>
          <p:nvPr/>
        </p:nvSpPr>
        <p:spPr>
          <a:xfrm>
            <a:off x="3857620" y="3643314"/>
            <a:ext cx="1285884" cy="1143008"/>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401080" cy="1143000"/>
          </a:xfrm>
        </p:spPr>
        <p:txBody>
          <a:bodyPr>
            <a:noAutofit/>
          </a:bodyPr>
          <a:lstStyle/>
          <a:p>
            <a:r>
              <a:rPr lang="en-US" sz="4000" dirty="0" smtClean="0"/>
              <a:t/>
            </a:r>
            <a:br>
              <a:rPr lang="en-US" sz="4000" dirty="0" smtClean="0"/>
            </a:br>
            <a:r>
              <a:rPr lang="en-US" sz="4000" dirty="0" smtClean="0"/>
              <a:t/>
            </a:r>
            <a:br>
              <a:rPr lang="en-US" sz="4000" dirty="0" smtClean="0"/>
            </a:br>
            <a:r>
              <a:rPr lang="en-US" sz="4000" dirty="0" smtClean="0"/>
              <a:t>1.Be with others who make you smile</a:t>
            </a:r>
            <a:endParaRPr lang="el-GR" sz="4000" dirty="0"/>
          </a:p>
        </p:txBody>
      </p:sp>
      <p:sp>
        <p:nvSpPr>
          <p:cNvPr id="3" name="Content Placeholder 2"/>
          <p:cNvSpPr>
            <a:spLocks noGrp="1"/>
          </p:cNvSpPr>
          <p:nvPr>
            <p:ph idx="1"/>
          </p:nvPr>
        </p:nvSpPr>
        <p:spPr>
          <a:xfrm>
            <a:off x="571472" y="2143116"/>
            <a:ext cx="8229600" cy="4525963"/>
          </a:xfrm>
        </p:spPr>
        <p:txBody>
          <a:bodyPr/>
          <a:lstStyle/>
          <a:p>
            <a:r>
              <a:rPr lang="en-US" dirty="0" smtClean="0"/>
              <a:t>Studies show that we are happiest when we are around those who are also happy. </a:t>
            </a:r>
          </a:p>
          <a:p>
            <a:r>
              <a:rPr lang="en-US" dirty="0" smtClean="0"/>
              <a:t>Stick with those who are joyful and let rub off on you. </a:t>
            </a:r>
            <a:endParaRPr lang="el-GR" dirty="0"/>
          </a:p>
        </p:txBody>
      </p:sp>
      <p:pic>
        <p:nvPicPr>
          <p:cNvPr id="4" name="Picture 3" descr="LOGO ΕΛΛΗΝΟΑΓΓΛΙΚΗ ΑΓΩΓΗ.png"/>
          <p:cNvPicPr>
            <a:picLocks noChangeAspect="1"/>
          </p:cNvPicPr>
          <p:nvPr/>
        </p:nvPicPr>
        <p:blipFill>
          <a:blip r:embed="rId2"/>
          <a:stretch>
            <a:fillRect/>
          </a:stretch>
        </p:blipFill>
        <p:spPr>
          <a:xfrm>
            <a:off x="5715008" y="357166"/>
            <a:ext cx="2928958" cy="571504"/>
          </a:xfrm>
          <a:prstGeom prst="rect">
            <a:avLst/>
          </a:prstGeom>
        </p:spPr>
      </p:pic>
      <p:sp>
        <p:nvSpPr>
          <p:cNvPr id="5" name="Heart 4"/>
          <p:cNvSpPr/>
          <p:nvPr/>
        </p:nvSpPr>
        <p:spPr>
          <a:xfrm>
            <a:off x="5500694" y="4214818"/>
            <a:ext cx="1285884" cy="1285884"/>
          </a:xfrm>
          <a:prstGeom prst="hear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0000"/>
              </a:solidFill>
            </a:endParaRPr>
          </a:p>
        </p:txBody>
      </p:sp>
    </p:spTree>
  </p:cSld>
  <p:clrMapOvr>
    <a:masterClrMapping/>
  </p:clrMapOvr>
  <p:transition>
    <p:blind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2.Hold on to your values</a:t>
            </a:r>
            <a:endParaRPr lang="el-GR" dirty="0"/>
          </a:p>
        </p:txBody>
      </p:sp>
      <p:sp>
        <p:nvSpPr>
          <p:cNvPr id="3" name="Content Placeholder 2"/>
          <p:cNvSpPr>
            <a:spLocks noGrp="1"/>
          </p:cNvSpPr>
          <p:nvPr>
            <p:ph idx="1"/>
          </p:nvPr>
        </p:nvSpPr>
        <p:spPr/>
        <p:txBody>
          <a:bodyPr/>
          <a:lstStyle/>
          <a:p>
            <a:r>
              <a:rPr lang="en-US" dirty="0" smtClean="0"/>
              <a:t>What you find true, what you know is fair, and what you believe in are all values. </a:t>
            </a:r>
          </a:p>
          <a:p>
            <a:r>
              <a:rPr lang="en-US" dirty="0" smtClean="0"/>
              <a:t>Over time, the more you </a:t>
            </a:r>
            <a:r>
              <a:rPr lang="en-US" dirty="0" err="1" smtClean="0"/>
              <a:t>honour</a:t>
            </a:r>
            <a:r>
              <a:rPr lang="en-US" dirty="0" smtClean="0"/>
              <a:t> them, the better you will feel about yourself and those you love. </a:t>
            </a:r>
            <a:endParaRPr lang="el-GR" dirty="0"/>
          </a:p>
        </p:txBody>
      </p:sp>
      <p:pic>
        <p:nvPicPr>
          <p:cNvPr id="4" name="Picture 3" descr="LOGO ΕΛΛΗΝΟΑΓΓΛΙΚΗ ΑΓΩΓΗ.png"/>
          <p:cNvPicPr>
            <a:picLocks noChangeAspect="1"/>
          </p:cNvPicPr>
          <p:nvPr/>
        </p:nvPicPr>
        <p:blipFill>
          <a:blip r:embed="rId2"/>
          <a:stretch>
            <a:fillRect/>
          </a:stretch>
        </p:blipFill>
        <p:spPr>
          <a:xfrm>
            <a:off x="5715008" y="285728"/>
            <a:ext cx="2928958" cy="571504"/>
          </a:xfrm>
          <a:prstGeom prst="rect">
            <a:avLst/>
          </a:prstGeom>
        </p:spPr>
      </p:pic>
      <p:sp>
        <p:nvSpPr>
          <p:cNvPr id="5" name="Heart 4"/>
          <p:cNvSpPr/>
          <p:nvPr/>
        </p:nvSpPr>
        <p:spPr>
          <a:xfrm>
            <a:off x="5500694" y="4214818"/>
            <a:ext cx="1285884" cy="1285884"/>
          </a:xfrm>
          <a:prstGeom prst="hear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0000"/>
              </a:solidFill>
            </a:endParaRPr>
          </a:p>
        </p:txBody>
      </p:sp>
    </p:spTree>
  </p:cSld>
  <p:clrMapOvr>
    <a:masterClrMapping/>
  </p:clrMapOvr>
  <p:transition>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3.Accept the good</a:t>
            </a:r>
            <a:endParaRPr lang="el-GR" dirty="0"/>
          </a:p>
        </p:txBody>
      </p:sp>
      <p:sp>
        <p:nvSpPr>
          <p:cNvPr id="3" name="Content Placeholder 2"/>
          <p:cNvSpPr>
            <a:spLocks noGrp="1"/>
          </p:cNvSpPr>
          <p:nvPr>
            <p:ph idx="1"/>
          </p:nvPr>
        </p:nvSpPr>
        <p:spPr/>
        <p:txBody>
          <a:bodyPr/>
          <a:lstStyle/>
          <a:p>
            <a:r>
              <a:rPr lang="en-US" dirty="0" smtClean="0"/>
              <a:t>Look at your life and take stock of what’s working, and don’t push away something just because it isn’t perfect. </a:t>
            </a:r>
          </a:p>
          <a:p>
            <a:r>
              <a:rPr lang="en-US" dirty="0" smtClean="0"/>
              <a:t>When good things happen, even the very little ones, let them in. </a:t>
            </a:r>
            <a:endParaRPr lang="el-GR" dirty="0"/>
          </a:p>
        </p:txBody>
      </p:sp>
      <p:pic>
        <p:nvPicPr>
          <p:cNvPr id="4" name="Picture 3" descr="LOGO ΕΛΛΗΝΟΑΓΓΛΙΚΗ ΑΓΩΓΗ.png"/>
          <p:cNvPicPr>
            <a:picLocks noChangeAspect="1"/>
          </p:cNvPicPr>
          <p:nvPr/>
        </p:nvPicPr>
        <p:blipFill>
          <a:blip r:embed="rId2"/>
          <a:stretch>
            <a:fillRect/>
          </a:stretch>
        </p:blipFill>
        <p:spPr>
          <a:xfrm>
            <a:off x="5715008" y="285728"/>
            <a:ext cx="2928958" cy="571504"/>
          </a:xfrm>
          <a:prstGeom prst="rect">
            <a:avLst/>
          </a:prstGeom>
        </p:spPr>
      </p:pic>
      <p:sp>
        <p:nvSpPr>
          <p:cNvPr id="5" name="Heart 4"/>
          <p:cNvSpPr/>
          <p:nvPr/>
        </p:nvSpPr>
        <p:spPr>
          <a:xfrm>
            <a:off x="5500694" y="4214818"/>
            <a:ext cx="1285884" cy="1285884"/>
          </a:xfrm>
          <a:prstGeom prst="hear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0000"/>
              </a:solidFill>
            </a:endParaRPr>
          </a:p>
        </p:txBody>
      </p:sp>
    </p:spTree>
  </p:cSld>
  <p:clrMapOvr>
    <a:masterClrMapping/>
  </p:clrMapOvr>
  <p:transition>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4.Imagine the best</a:t>
            </a:r>
            <a:endParaRPr lang="el-GR" dirty="0"/>
          </a:p>
        </p:txBody>
      </p:sp>
      <p:sp>
        <p:nvSpPr>
          <p:cNvPr id="3" name="Content Placeholder 2"/>
          <p:cNvSpPr>
            <a:spLocks noGrp="1"/>
          </p:cNvSpPr>
          <p:nvPr>
            <p:ph idx="1"/>
          </p:nvPr>
        </p:nvSpPr>
        <p:spPr/>
        <p:txBody>
          <a:bodyPr/>
          <a:lstStyle/>
          <a:p>
            <a:r>
              <a:rPr lang="en-US" dirty="0" smtClean="0"/>
              <a:t>Don’t be afraid to look at what you really want and see yourself getting it. </a:t>
            </a:r>
          </a:p>
          <a:p>
            <a:r>
              <a:rPr lang="en-US" dirty="0" smtClean="0"/>
              <a:t>Many people avoid this process because they don’t want to be disappointed if things don’t work out. </a:t>
            </a:r>
          </a:p>
          <a:p>
            <a:r>
              <a:rPr lang="en-US" dirty="0" smtClean="0"/>
              <a:t>The truth is that imagining getting what you want is a big part of achieving it. </a:t>
            </a:r>
            <a:endParaRPr lang="el-GR" dirty="0"/>
          </a:p>
        </p:txBody>
      </p:sp>
      <p:pic>
        <p:nvPicPr>
          <p:cNvPr id="4" name="Picture 3" descr="LOGO ΕΛΛΗΝΟΑΓΓΛΙΚΗ ΑΓΩΓΗ.png"/>
          <p:cNvPicPr>
            <a:picLocks noChangeAspect="1"/>
          </p:cNvPicPr>
          <p:nvPr/>
        </p:nvPicPr>
        <p:blipFill>
          <a:blip r:embed="rId2"/>
          <a:stretch>
            <a:fillRect/>
          </a:stretch>
        </p:blipFill>
        <p:spPr>
          <a:xfrm>
            <a:off x="5715008" y="285728"/>
            <a:ext cx="2928958" cy="571504"/>
          </a:xfrm>
          <a:prstGeom prst="rect">
            <a:avLst/>
          </a:prstGeom>
        </p:spPr>
      </p:pic>
      <p:sp>
        <p:nvSpPr>
          <p:cNvPr id="5" name="Heart 4"/>
          <p:cNvSpPr/>
          <p:nvPr/>
        </p:nvSpPr>
        <p:spPr>
          <a:xfrm>
            <a:off x="6429388" y="4929198"/>
            <a:ext cx="1285884" cy="1285884"/>
          </a:xfrm>
          <a:prstGeom prst="hear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0000"/>
              </a:solidFill>
            </a:endParaRPr>
          </a:p>
        </p:txBody>
      </p:sp>
    </p:spTree>
  </p:cSld>
  <p:clrMapOvr>
    <a:masterClrMapping/>
  </p:clrMapOvr>
  <p:transition>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5.Do things you love</a:t>
            </a:r>
            <a:endParaRPr lang="el-GR" dirty="0"/>
          </a:p>
        </p:txBody>
      </p:sp>
      <p:sp>
        <p:nvSpPr>
          <p:cNvPr id="3" name="Content Placeholder 2"/>
          <p:cNvSpPr>
            <a:spLocks noGrp="1"/>
          </p:cNvSpPr>
          <p:nvPr>
            <p:ph idx="1"/>
          </p:nvPr>
        </p:nvSpPr>
        <p:spPr/>
        <p:txBody>
          <a:bodyPr/>
          <a:lstStyle/>
          <a:p>
            <a:r>
              <a:rPr lang="en-US" dirty="0" smtClean="0"/>
              <a:t>Maybe you </a:t>
            </a:r>
            <a:r>
              <a:rPr lang="en-US" dirty="0" smtClean="0"/>
              <a:t>can’t </a:t>
            </a:r>
            <a:r>
              <a:rPr lang="en-US" dirty="0" smtClean="0"/>
              <a:t>skydive every day or take vacations every season, but as long you get to do the things you love once in a while, you will find greater happiness.</a:t>
            </a:r>
            <a:endParaRPr lang="el-GR" dirty="0"/>
          </a:p>
        </p:txBody>
      </p:sp>
      <p:pic>
        <p:nvPicPr>
          <p:cNvPr id="4" name="Picture 3" descr="LOGO ΕΛΛΗΝΟΑΓΓΛΙΚΗ ΑΓΩΓΗ.png"/>
          <p:cNvPicPr>
            <a:picLocks noChangeAspect="1"/>
          </p:cNvPicPr>
          <p:nvPr/>
        </p:nvPicPr>
        <p:blipFill>
          <a:blip r:embed="rId2"/>
          <a:stretch>
            <a:fillRect/>
          </a:stretch>
        </p:blipFill>
        <p:spPr>
          <a:xfrm>
            <a:off x="5715008" y="285728"/>
            <a:ext cx="2928958" cy="571504"/>
          </a:xfrm>
          <a:prstGeom prst="rect">
            <a:avLst/>
          </a:prstGeom>
        </p:spPr>
      </p:pic>
      <p:sp>
        <p:nvSpPr>
          <p:cNvPr id="5" name="Heart 4"/>
          <p:cNvSpPr/>
          <p:nvPr/>
        </p:nvSpPr>
        <p:spPr>
          <a:xfrm>
            <a:off x="5500694" y="4214818"/>
            <a:ext cx="1285884" cy="1285884"/>
          </a:xfrm>
          <a:prstGeom prst="hear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0000"/>
              </a:solidFill>
            </a:endParaRPr>
          </a:p>
        </p:txBody>
      </p:sp>
    </p:spTree>
  </p:cSld>
  <p:clrMapOvr>
    <a:masterClrMapping/>
  </p:clrMapOvr>
  <p:transition>
    <p:blind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6.Find purpose</a:t>
            </a:r>
            <a:endParaRPr lang="el-GR" dirty="0"/>
          </a:p>
        </p:txBody>
      </p:sp>
      <p:sp>
        <p:nvSpPr>
          <p:cNvPr id="3" name="Content Placeholder 2"/>
          <p:cNvSpPr>
            <a:spLocks noGrp="1"/>
          </p:cNvSpPr>
          <p:nvPr>
            <p:ph idx="1"/>
          </p:nvPr>
        </p:nvSpPr>
        <p:spPr/>
        <p:txBody>
          <a:bodyPr/>
          <a:lstStyle/>
          <a:p>
            <a:r>
              <a:rPr lang="en-US" dirty="0" smtClean="0"/>
              <a:t>Those who believe they are contributing to the well-being of humanity tend to feel better about their lives.</a:t>
            </a:r>
          </a:p>
          <a:p>
            <a:r>
              <a:rPr lang="en-US" dirty="0" smtClean="0"/>
              <a:t>Most people want to be part of something greater than they are, simply because it’s fulfilling.</a:t>
            </a:r>
            <a:endParaRPr lang="el-GR" dirty="0"/>
          </a:p>
        </p:txBody>
      </p:sp>
      <p:pic>
        <p:nvPicPr>
          <p:cNvPr id="4" name="Picture 3" descr="LOGO ΕΛΛΗΝΟΑΓΓΛΙΚΗ ΑΓΩΓΗ.png"/>
          <p:cNvPicPr>
            <a:picLocks noChangeAspect="1"/>
          </p:cNvPicPr>
          <p:nvPr/>
        </p:nvPicPr>
        <p:blipFill>
          <a:blip r:embed="rId2"/>
          <a:stretch>
            <a:fillRect/>
          </a:stretch>
        </p:blipFill>
        <p:spPr>
          <a:xfrm>
            <a:off x="5715008" y="285728"/>
            <a:ext cx="2928958" cy="571504"/>
          </a:xfrm>
          <a:prstGeom prst="rect">
            <a:avLst/>
          </a:prstGeom>
        </p:spPr>
      </p:pic>
      <p:sp>
        <p:nvSpPr>
          <p:cNvPr id="5" name="Heart 4"/>
          <p:cNvSpPr/>
          <p:nvPr/>
        </p:nvSpPr>
        <p:spPr>
          <a:xfrm>
            <a:off x="5500694" y="4214818"/>
            <a:ext cx="1285884" cy="1285884"/>
          </a:xfrm>
          <a:prstGeom prst="hear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0000"/>
              </a:solidFill>
            </a:endParaRPr>
          </a:p>
        </p:txBody>
      </p:sp>
    </p:spTree>
  </p:cSld>
  <p:clrMapOvr>
    <a:masterClrMapping/>
  </p:clrMapOvr>
  <p:transition>
    <p:blind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7.Listen to your heart</a:t>
            </a:r>
            <a:endParaRPr lang="el-GR" dirty="0"/>
          </a:p>
        </p:txBody>
      </p:sp>
      <p:sp>
        <p:nvSpPr>
          <p:cNvPr id="3" name="Content Placeholder 2"/>
          <p:cNvSpPr>
            <a:spLocks noGrp="1"/>
          </p:cNvSpPr>
          <p:nvPr>
            <p:ph idx="1"/>
          </p:nvPr>
        </p:nvSpPr>
        <p:spPr/>
        <p:txBody>
          <a:bodyPr/>
          <a:lstStyle/>
          <a:p>
            <a:r>
              <a:rPr lang="en-US" dirty="0" smtClean="0"/>
              <a:t>You are the only one who knows what fills you up. Your family and friends may think you’d be great at something that really doesn’t float your boat. It can be complicated following your bliss. Just be smart, and keep your day job for the time being.</a:t>
            </a:r>
            <a:endParaRPr lang="el-GR" dirty="0"/>
          </a:p>
        </p:txBody>
      </p:sp>
      <p:pic>
        <p:nvPicPr>
          <p:cNvPr id="4" name="Picture 3" descr="LOGO ΕΛΛΗΝΟΑΓΓΛΙΚΗ ΑΓΩΓΗ.png"/>
          <p:cNvPicPr>
            <a:picLocks noChangeAspect="1"/>
          </p:cNvPicPr>
          <p:nvPr/>
        </p:nvPicPr>
        <p:blipFill>
          <a:blip r:embed="rId2"/>
          <a:stretch>
            <a:fillRect/>
          </a:stretch>
        </p:blipFill>
        <p:spPr>
          <a:xfrm>
            <a:off x="5715008" y="285728"/>
            <a:ext cx="2928958" cy="571504"/>
          </a:xfrm>
          <a:prstGeom prst="rect">
            <a:avLst/>
          </a:prstGeom>
        </p:spPr>
      </p:pic>
      <p:sp>
        <p:nvSpPr>
          <p:cNvPr id="5" name="Heart 4"/>
          <p:cNvSpPr/>
          <p:nvPr/>
        </p:nvSpPr>
        <p:spPr>
          <a:xfrm>
            <a:off x="5500694" y="4214818"/>
            <a:ext cx="1285884" cy="1285884"/>
          </a:xfrm>
          <a:prstGeom prst="hear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0000"/>
              </a:solidFill>
            </a:endParaRPr>
          </a:p>
        </p:txBody>
      </p:sp>
    </p:spTree>
  </p:cSld>
  <p:clrMapOvr>
    <a:masterClrMapping/>
  </p:clrMapOvr>
  <p:transition>
    <p:blind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8.Push yourself, not others</a:t>
            </a:r>
            <a:endParaRPr lang="el-GR" dirty="0"/>
          </a:p>
        </p:txBody>
      </p:sp>
      <p:sp>
        <p:nvSpPr>
          <p:cNvPr id="3" name="Content Placeholder 2"/>
          <p:cNvSpPr>
            <a:spLocks noGrp="1"/>
          </p:cNvSpPr>
          <p:nvPr>
            <p:ph idx="1"/>
          </p:nvPr>
        </p:nvSpPr>
        <p:spPr/>
        <p:txBody>
          <a:bodyPr/>
          <a:lstStyle/>
          <a:p>
            <a:r>
              <a:rPr lang="en-US" dirty="0" smtClean="0"/>
              <a:t>It’s easy to feel that someone else is responsible for your fulfillment, but the reality is that it is really your charge. Once you </a:t>
            </a:r>
            <a:r>
              <a:rPr lang="en-US" dirty="0" err="1" smtClean="0"/>
              <a:t>realise</a:t>
            </a:r>
            <a:r>
              <a:rPr lang="en-US" dirty="0" smtClean="0"/>
              <a:t> that, you have the power to get where you want to go. </a:t>
            </a:r>
          </a:p>
          <a:p>
            <a:r>
              <a:rPr lang="en-US" dirty="0" smtClean="0"/>
              <a:t>Stop blaming others or the world, and you’ll find your answers much sooner. </a:t>
            </a:r>
            <a:endParaRPr lang="el-GR" dirty="0"/>
          </a:p>
        </p:txBody>
      </p:sp>
      <p:pic>
        <p:nvPicPr>
          <p:cNvPr id="4" name="Picture 3" descr="LOGO ΕΛΛΗΝΟΑΓΓΛΙΚΗ ΑΓΩΓΗ.png"/>
          <p:cNvPicPr>
            <a:picLocks noChangeAspect="1"/>
          </p:cNvPicPr>
          <p:nvPr/>
        </p:nvPicPr>
        <p:blipFill>
          <a:blip r:embed="rId2"/>
          <a:stretch>
            <a:fillRect/>
          </a:stretch>
        </p:blipFill>
        <p:spPr>
          <a:xfrm>
            <a:off x="5715008" y="285728"/>
            <a:ext cx="2928958" cy="571504"/>
          </a:xfrm>
          <a:prstGeom prst="rect">
            <a:avLst/>
          </a:prstGeom>
        </p:spPr>
      </p:pic>
      <p:sp>
        <p:nvSpPr>
          <p:cNvPr id="5" name="Heart 4"/>
          <p:cNvSpPr/>
          <p:nvPr/>
        </p:nvSpPr>
        <p:spPr>
          <a:xfrm>
            <a:off x="6643702" y="4786322"/>
            <a:ext cx="1285884" cy="1285884"/>
          </a:xfrm>
          <a:prstGeom prst="hear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0000"/>
              </a:solidFill>
            </a:endParaRPr>
          </a:p>
        </p:txBody>
      </p:sp>
    </p:spTree>
  </p:cSld>
  <p:clrMapOvr>
    <a:masterClrMapping/>
  </p:clrMapOvr>
  <p:transition>
    <p:blinds/>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415</Words>
  <Application>Microsoft Office PowerPoint</Application>
  <PresentationFormat>Προβολή στην οθόνη (4:3)</PresentationFormat>
  <Paragraphs>38</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Office Theme</vt:lpstr>
      <vt:lpstr>" 10 simple ways to find HAPPINESS ! " </vt:lpstr>
      <vt:lpstr>  1.Be with others who make you smile</vt:lpstr>
      <vt:lpstr> 2.Hold on to your values</vt:lpstr>
      <vt:lpstr> 3.Accept the good</vt:lpstr>
      <vt:lpstr> 4.Imagine the best</vt:lpstr>
      <vt:lpstr> 5.Do things you love</vt:lpstr>
      <vt:lpstr> 6.Find purpose</vt:lpstr>
      <vt:lpstr> 7.Listen to your heart</vt:lpstr>
      <vt:lpstr> 8.Push yourself, not others</vt:lpstr>
      <vt:lpstr> 9.Be open to change</vt:lpstr>
      <vt:lpstr> 10.Bask in the simple pleasures</vt:lpstr>
      <vt:lpstr>Διαφάνεια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μμ</dc:creator>
  <cp:lastModifiedBy>Windows User</cp:lastModifiedBy>
  <cp:revision>34</cp:revision>
  <dcterms:created xsi:type="dcterms:W3CDTF">2020-12-14T15:30:45Z</dcterms:created>
  <dcterms:modified xsi:type="dcterms:W3CDTF">2020-12-15T10:51:27Z</dcterms:modified>
</cp:coreProperties>
</file>