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4DEAD0-D727-4F69-AC57-15378251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5825888" cy="1646302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LOVE IS...</a:t>
            </a:r>
            <a:endParaRPr lang="el-GR" dirty="0">
              <a:solidFill>
                <a:srgbClr val="3333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99F721-D1F0-47E4-83C0-0B9B086BD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256" y="4554245"/>
            <a:ext cx="3849746" cy="593487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GOULAS Stavros</a:t>
            </a:r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0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1C5AF-8F64-4734-BB7F-CFB2BC0A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4CA888-C201-4FFA-A2E1-753E3CB0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 INTO MY MUM’S WOMB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B54832-14B5-4F46-9840-8745A91B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91" y="3084158"/>
            <a:ext cx="5619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233D9-F82E-4520-A18F-46978B9B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D5C1E5-A573-4163-AC65-364FD246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5477"/>
            <a:ext cx="4102146" cy="8816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BE WITH MY FAMILY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Having Healthy Family Relationships With Less Stress">
            <a:extLst>
              <a:ext uri="{FF2B5EF4-FFF2-40B4-BE49-F238E27FC236}">
                <a16:creationId xmlns:a16="http://schemas.microsoft.com/office/drawing/2014/main" id="{421A6872-7B93-4823-804E-25EF2B33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13" y="2904627"/>
            <a:ext cx="5816246" cy="32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7AAFE-CD84-4212-B8E7-428BE637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D57C1A-2C7B-4466-AC9C-341183267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</a:t>
            </a:r>
            <a:r>
              <a:rPr lang="en-US" dirty="0" smtClean="0"/>
              <a:t>TELL </a:t>
            </a:r>
            <a:r>
              <a:rPr lang="en-US" dirty="0"/>
              <a:t>THE TRUTH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87FDE1-C4BC-4C7E-A876-2DFFFEFA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35" y="2595994"/>
            <a:ext cx="2505722" cy="34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D5D23-4502-4A4F-BF6E-9CFE8EF7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E4C1D00-EB96-49D1-9769-DB169F4A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HELP ONE KID WITH PROBLEMS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BC4FE7-44FF-4F55-9998-79D2EFAE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10" y="2850101"/>
            <a:ext cx="27146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030B3D-3D65-4103-82B4-C040C8EC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34" y="865595"/>
            <a:ext cx="8596668" cy="1320800"/>
          </a:xfrm>
        </p:spPr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51349-A484-4249-93AC-36D6C134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34" y="218639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WATCH A MOVIE WITH MY BEST FRIENDS EATING CRISPS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C4AF45-C521-4A92-B712-CDB4BADF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06" y="26381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6A7FE6-32F1-40CA-BECA-13A14613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ME LOVE IS…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2B9A88-0340-49A8-8ED1-A8E45B12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MY PARENTS </a:t>
            </a:r>
            <a:r>
              <a:rPr lang="en-US" dirty="0" smtClean="0"/>
              <a:t>READ ME </a:t>
            </a:r>
            <a:r>
              <a:rPr lang="en-US" dirty="0"/>
              <a:t>A BOOK </a:t>
            </a:r>
            <a:r>
              <a:rPr lang="en-US" dirty="0" smtClean="0"/>
              <a:t>BEFORE SLEEPING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313625-DB17-4936-BECE-46EA454A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9" y="3153494"/>
            <a:ext cx="4676518" cy="3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583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74</Words>
  <Application>Microsoft Office PowerPoint</Application>
  <PresentationFormat>Ευρεία οθόνη</PresentationFormat>
  <Paragraphs>14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Όψη</vt:lpstr>
      <vt:lpstr>LOVE IS...</vt:lpstr>
      <vt:lpstr>FOR ME LOVE IS…</vt:lpstr>
      <vt:lpstr>FOR ME LOVE IS…</vt:lpstr>
      <vt:lpstr>FOR ME LOVE IS…</vt:lpstr>
      <vt:lpstr>FOR ME LOVE IS…</vt:lpstr>
      <vt:lpstr>FOR ME LOVE IS…</vt:lpstr>
      <vt:lpstr>FOR ME LOVE 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ΜΑΡΙΟΣ ΓΟΥΛΑΣ</dc:creator>
  <cp:lastModifiedBy>Γιούλη Παπασταύρου</cp:lastModifiedBy>
  <cp:revision>8</cp:revision>
  <dcterms:created xsi:type="dcterms:W3CDTF">2020-12-14T16:44:48Z</dcterms:created>
  <dcterms:modified xsi:type="dcterms:W3CDTF">2020-12-16T12:55:01Z</dcterms:modified>
</cp:coreProperties>
</file>