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C49"/>
    <a:srgbClr val="C92155"/>
    <a:srgbClr val="DC2C62"/>
    <a:srgbClr val="E24E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1C59-1A28-42E6-B8DB-F30F31B43ED2}" type="datetimeFigureOut">
              <a:rPr lang="el-GR" smtClean="0"/>
              <a:t>16/12/2020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739B-3A72-41A5-BE8A-900666DFD7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8149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1C59-1A28-42E6-B8DB-F30F31B43ED2}" type="datetimeFigureOut">
              <a:rPr lang="el-GR" smtClean="0"/>
              <a:t>16/12/2020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739B-3A72-41A5-BE8A-900666DFD7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283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1C59-1A28-42E6-B8DB-F30F31B43ED2}" type="datetimeFigureOut">
              <a:rPr lang="el-GR" smtClean="0"/>
              <a:t>16/12/2020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739B-3A72-41A5-BE8A-900666DFD7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692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1C59-1A28-42E6-B8DB-F30F31B43ED2}" type="datetimeFigureOut">
              <a:rPr lang="el-GR" smtClean="0"/>
              <a:t>16/12/2020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739B-3A72-41A5-BE8A-900666DFD7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042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1C59-1A28-42E6-B8DB-F30F31B43ED2}" type="datetimeFigureOut">
              <a:rPr lang="el-GR" smtClean="0"/>
              <a:t>16/12/2020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739B-3A72-41A5-BE8A-900666DFD7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199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1C59-1A28-42E6-B8DB-F30F31B43ED2}" type="datetimeFigureOut">
              <a:rPr lang="el-GR" smtClean="0"/>
              <a:t>16/12/2020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739B-3A72-41A5-BE8A-900666DFD7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2949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1C59-1A28-42E6-B8DB-F30F31B43ED2}" type="datetimeFigureOut">
              <a:rPr lang="el-GR" smtClean="0"/>
              <a:t>16/12/2020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739B-3A72-41A5-BE8A-900666DFD7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340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1C59-1A28-42E6-B8DB-F30F31B43ED2}" type="datetimeFigureOut">
              <a:rPr lang="el-GR" smtClean="0"/>
              <a:t>16/12/2020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739B-3A72-41A5-BE8A-900666DFD7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52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1C59-1A28-42E6-B8DB-F30F31B43ED2}" type="datetimeFigureOut">
              <a:rPr lang="el-GR" smtClean="0"/>
              <a:t>16/12/2020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739B-3A72-41A5-BE8A-900666DFD7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319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1C59-1A28-42E6-B8DB-F30F31B43ED2}" type="datetimeFigureOut">
              <a:rPr lang="el-GR" smtClean="0"/>
              <a:t>16/12/2020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739B-3A72-41A5-BE8A-900666DFD7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768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11C59-1A28-42E6-B8DB-F30F31B43ED2}" type="datetimeFigureOut">
              <a:rPr lang="el-GR" smtClean="0"/>
              <a:t>16/12/2020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739B-3A72-41A5-BE8A-900666DFD7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571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11C59-1A28-42E6-B8DB-F30F31B43ED2}" type="datetimeFigureOut">
              <a:rPr lang="el-GR" smtClean="0"/>
              <a:t>16/12/2020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D739B-3A72-41A5-BE8A-900666DFD76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523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0333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574" y="5715685"/>
            <a:ext cx="8605245" cy="76676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Love lightens your day! </a:t>
            </a:r>
            <a:endParaRPr lang="el-GR" sz="5400" b="1" dirty="0">
              <a:solidFill>
                <a:srgbClr val="C00000"/>
              </a:solidFill>
            </a:endParaRPr>
          </a:p>
        </p:txBody>
      </p:sp>
      <p:sp>
        <p:nvSpPr>
          <p:cNvPr id="6" name="AutoShape 2" descr="Ελληνοαγγλική Αγωγή – Ιδιωτικά σχολεία – Εκπαιδευτήρι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074" y="5811073"/>
            <a:ext cx="1001621" cy="99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54400" y="1874838"/>
            <a:ext cx="4965700" cy="715962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Love is a relationship that comes a long way!</a:t>
            </a:r>
            <a:endParaRPr lang="el-GR" sz="44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500+ LOVE IS...... ideas in 2020 | love is cartoon, love is comic, lo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4" y="0"/>
            <a:ext cx="3171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Love Is... | Love is... Commerci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676" y="-101600"/>
            <a:ext cx="2981324" cy="695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708400" y="4787900"/>
            <a:ext cx="4711700" cy="5715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 smtClean="0">
                <a:solidFill>
                  <a:srgbClr val="C00000"/>
                </a:solidFill>
              </a:rPr>
              <a:t>Love is for ever!</a:t>
            </a:r>
            <a:endParaRPr lang="el-GR" sz="5400" b="1" dirty="0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6588" y="5837198"/>
            <a:ext cx="1001621" cy="99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37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302000" y="3602038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Love is care for each other…</a:t>
            </a:r>
            <a:endParaRPr lang="el-GR" sz="4800" b="1" dirty="0">
              <a:solidFill>
                <a:srgbClr val="FF0000"/>
              </a:solidFill>
            </a:endParaRPr>
          </a:p>
        </p:txBody>
      </p:sp>
      <p:pic>
        <p:nvPicPr>
          <p:cNvPr id="3076" name="Picture 4" descr="https://images-na.ssl-images-amazon.com/images/I/51Uqzbb0oYL._SX393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0" y="11458"/>
            <a:ext cx="3840484" cy="6825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639" y="5850261"/>
            <a:ext cx="1001621" cy="99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66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501900" y="3602038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Love is care for each other</a:t>
            </a:r>
            <a:endParaRPr lang="el-GR" sz="3200" b="1" dirty="0">
              <a:solidFill>
                <a:srgbClr val="FF0000"/>
              </a:solidFill>
            </a:endParaRPr>
          </a:p>
        </p:txBody>
      </p:sp>
      <p:pic>
        <p:nvPicPr>
          <p:cNvPr id="3078" name="Picture 6" descr="Love is an action word – E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744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824650" y="5355770"/>
            <a:ext cx="3427549" cy="1502229"/>
          </a:xfrm>
          <a:prstGeom prst="rect">
            <a:avLst/>
          </a:prstGeom>
          <a:solidFill>
            <a:schemeClr val="bg1"/>
          </a:solidFill>
          <a:ln>
            <a:solidFill>
              <a:srgbClr val="DC2C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1300" y="5850261"/>
            <a:ext cx="1001621" cy="99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48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59338"/>
            <a:ext cx="9144000" cy="7667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Love is on the air! </a:t>
            </a:r>
            <a:endParaRPr lang="el-GR" sz="3600" b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Love Is Stronger than Fear - Holley Ger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5019"/>
            <a:ext cx="12191999" cy="6825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584700" y="5422900"/>
            <a:ext cx="3030946" cy="1108529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638" y="5837198"/>
            <a:ext cx="1001621" cy="99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81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59338"/>
            <a:ext cx="9144000" cy="7667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Love is on the air! </a:t>
            </a:r>
            <a:endParaRPr lang="el-GR" sz="3600" b="1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58937" y="4754880"/>
            <a:ext cx="3056709" cy="1776549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132" name="Picture 12" descr="Love is You &amp; M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37"/>
            <a:ext cx="12192000" cy="6850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27" y="5851718"/>
            <a:ext cx="1001621" cy="99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97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59338"/>
            <a:ext cx="9144000" cy="7667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Love is on the air! </a:t>
            </a:r>
            <a:endParaRPr lang="el-GR" sz="3600" b="1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58937" y="4754880"/>
            <a:ext cx="3056709" cy="1776549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134" name="Picture 14" descr="ΜΑΞΙΛΑΡΙ ΛΟΥΤΡΙΝΟ NICI 37*37ΕΚ.LAMA LA-LA-LOVE IS IN THE AI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99" y="-1828800"/>
            <a:ext cx="12560301" cy="8971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4901" y="5701854"/>
            <a:ext cx="1001621" cy="99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25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59338"/>
            <a:ext cx="9144000" cy="7667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Love is on the air! </a:t>
            </a:r>
            <a:endParaRPr lang="el-GR" sz="3600" b="1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58937" y="4754880"/>
            <a:ext cx="3056709" cy="1776549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146" name="Picture 2" descr="https://www.eldekor.gr/datafiles/10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1600"/>
            <a:ext cx="12192000" cy="693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5700" y="5824135"/>
            <a:ext cx="1001621" cy="99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12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57</Words>
  <Application>Microsoft Office PowerPoint</Application>
  <PresentationFormat>Ευρεία οθόνη</PresentationFormat>
  <Paragraphs>9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Peggy</dc:creator>
  <cp:lastModifiedBy>Γιούλη Παπασταύρου</cp:lastModifiedBy>
  <cp:revision>9</cp:revision>
  <dcterms:created xsi:type="dcterms:W3CDTF">2020-12-14T16:24:33Z</dcterms:created>
  <dcterms:modified xsi:type="dcterms:W3CDTF">2020-12-16T12:53:58Z</dcterms:modified>
</cp:coreProperties>
</file>