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am love </a:t>
            </a:r>
            <a:b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story of Compassion</a:t>
            </a: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Eva </a:t>
            </a:r>
            <a:r>
              <a:rPr lang="en-US" sz="2000" dirty="0" err="1" smtClean="0">
                <a:latin typeface="Comic Sans MS" panose="030F0702030302020204" pitchFamily="66" charset="0"/>
              </a:rPr>
              <a:t>Paraskevopoulou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D2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65" y="728382"/>
            <a:ext cx="2524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5" descr="https://eclass.ellinoagliki.edu.gr/pluginfile.php/13424/mod_forum/post/76741/love%20always%20win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01371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0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5791200" cy="1015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Comic Sans MS" panose="030F0702030302020204" pitchFamily="66" charset="0"/>
              </a:rPr>
              <a:t>Love is understanding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I can know that no one is perfect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90" y="2286000"/>
            <a:ext cx="366571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218" y="2285999"/>
            <a:ext cx="2453182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30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919371"/>
            <a:ext cx="57912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Comic Sans MS" panose="030F0702030302020204" pitchFamily="66" charset="0"/>
              </a:rPr>
              <a:t>Love is creative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I can express what’s important to me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4085988" cy="21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Βουτιά στη Μάθηση!!!: Απριλίου 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551" y="2667000"/>
            <a:ext cx="3095849" cy="210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5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43171"/>
            <a:ext cx="77724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Comic Sans MS" panose="030F0702030302020204" pitchFamily="66" charset="0"/>
              </a:rPr>
              <a:t>Love is effort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I can do my best to make things better when something is wrong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Teamwork clipart workplace, Picture #3190378 teamwork clipart workpla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3875314" cy="38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Effort 3d Stock Illustrations – 4,341 Effort 3d Stock Illustrations,  Vectors &amp; Clipart - Dreamsti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563" y="2852056"/>
            <a:ext cx="3607837" cy="297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5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262" y="1147971"/>
            <a:ext cx="7772400" cy="585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Comic Sans MS" panose="030F0702030302020204" pitchFamily="66" charset="0"/>
              </a:rPr>
              <a:t>We are LOVE</a:t>
            </a:r>
          </a:p>
        </p:txBody>
      </p:sp>
      <p:pic>
        <p:nvPicPr>
          <p:cNvPr id="5122" name="Picture 2" descr="Clip art love clipart 2 image 3 - Cliparting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42649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ree The End Clip Art with No Background - ClipartK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74" y="4451352"/>
            <a:ext cx="2212575" cy="141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2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46</Words>
  <Application>Microsoft Office PowerPoint</Application>
  <PresentationFormat>Προβολή στην οθόνη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I am love  A story of Compassion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love  A story of Compassion</dc:title>
  <dc:creator>Pavlos Paraskevopoulos</dc:creator>
  <cp:lastModifiedBy>Γιούλη Παπασταύρου</cp:lastModifiedBy>
  <cp:revision>8</cp:revision>
  <dcterms:created xsi:type="dcterms:W3CDTF">2006-08-16T00:00:00Z</dcterms:created>
  <dcterms:modified xsi:type="dcterms:W3CDTF">2020-12-16T12:57:40Z</dcterms:modified>
</cp:coreProperties>
</file>