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49030-4E61-4569-9E41-644D1B0D5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6EAFD-A421-4353-832D-DC4EDEA1B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209CD-53C6-4ABB-857C-4620CF76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04266-D3D6-459E-987F-3D9D1E8F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DC621-CEB8-4B26-AB12-E483B2D44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025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67812-732F-41C1-BC9E-87E48B391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86A7-A14C-4C8C-9540-A896A20B0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3D4AB-2ABF-44A5-BB82-2EFFD6B0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52DBF-36B3-4443-BB50-64A5A3A9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3409B-FBDF-4685-8C1B-F57743E1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035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6A8CD7-5FB7-44C9-93E9-B24BE8558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C7808-1A66-4FF0-B84C-C2C8422DA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73474-B716-4031-A2AF-13D9B0A9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7BE31-8193-4468-B30C-360D60C4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B8051-8C8E-4A6E-942B-797BB45F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18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20F8-CC69-4BE5-BDAA-62178B80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D7AB1-7E25-4C0E-AB8C-D66371428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74026-8748-4FDE-8D62-05E3FC2A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8CB0B-A090-4336-9ECF-2C5B46708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0750E-C485-4C8E-9EE3-EE241B31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674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7715-9FB3-482A-BE36-F26AF615A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A4504-8F63-40ED-8843-E34412E1D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1CE45-80F3-448D-8100-8FE515A20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C1F3C-87A5-408A-82DA-1F1263E8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9A52D-6B99-4A83-8AA9-C5129C33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466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6DA3-2A43-4460-B0C6-D97BC8257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BCB6C-6FEB-40E4-B638-567E918B2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4DDA1-EAA1-4185-ABC8-B9DE8E088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C0F91-7ADE-49B5-8BD9-B49C22DC0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D045D7-A761-4841-A29E-D6045D57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C111E-0013-4F58-BBFD-5984335E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514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DD48-A131-4E8C-B3EB-994788E0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C3C13-C2C0-42CB-92D0-8A0C65B76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C9A36-0DB6-430C-9387-A6A2E2349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9CACC-A22B-4F43-A93D-E010315DB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8205F-2568-443F-AC90-9E5AE17C9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49FEE-2ADA-4C8E-8B2D-3C4962156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78AE22-F46C-461F-BAF2-6248B5A3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F5A779-6331-4A4C-948E-96813AA2B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903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EF920-482D-4522-BD1B-9547309BA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5D7CE3-53AA-4B10-92F8-67345DBF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867BB-BB75-4EB3-AD0E-CDD4B06D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14EA1-6ECB-4DCD-8431-6A90F81A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14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33E67A-C17F-4AE2-AC07-F85CF453A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E24D5-B4BE-4943-8EC9-EFDA46BA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173E9-4890-41AF-9868-A66B7D59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257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13BD-F18D-46C0-ACB7-FC5031C85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AAB1E-E3F0-497C-AAB6-EBE8382A4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5A264-AEB8-4271-9529-1952CE8CE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1C1BA-7392-4D64-B057-41291798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41567-B4C3-473E-A203-44919615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A4222-0906-432B-BA52-63EBB145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531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5B9B0-4842-4849-A3C9-B4E3A443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7E92A-772C-489A-9ED2-B2AE3B5B4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6EC71-ED6D-4694-983C-DB011C566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B7E14-8713-4C5E-9E1E-1FF06F0F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06E0B-F242-4643-AA4B-8D45EE68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1B1D1-C47A-4B20-91D4-A4FF39C3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272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B70018-F13E-4DBC-A94A-50FF01856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C5340-6451-4529-A874-8CE5BDC68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0718A-9EF1-443C-A8E7-5EDEA84E9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039C-5151-4026-A3D3-616D0A10D718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4B774-6C29-4B13-9CBB-2E1DC50B6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E56A0-CBD3-4EEA-A93F-88CE6F688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D4E34-7AB5-42AE-B3B3-A750AD49F50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17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930A4-F718-47DE-A23A-053482AF0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6240" y="1617692"/>
            <a:ext cx="8119730" cy="1117637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C00000"/>
                </a:solidFill>
                <a:latin typeface="Bookman Old Style" panose="02050604050505020204" pitchFamily="18" charset="0"/>
              </a:rPr>
              <a:t>What is love?</a:t>
            </a:r>
            <a:endParaRPr lang="el-GR" sz="6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7D9FE-A834-418B-8173-5BCE7C896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1819"/>
            <a:ext cx="9144000" cy="2243817"/>
          </a:xfrm>
        </p:spPr>
        <p:txBody>
          <a:bodyPr>
            <a:normAutofit lnSpcReduction="10000"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Konstantinos </a:t>
            </a:r>
            <a:r>
              <a:rPr lang="en-US" dirty="0" err="1">
                <a:latin typeface="Bookman Old Style" panose="02050604050505020204" pitchFamily="18" charset="0"/>
              </a:rPr>
              <a:t>Papakonstantinou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D2</a:t>
            </a:r>
            <a:endParaRPr lang="el-GR" dirty="0">
              <a:latin typeface="Bookman Old Style" panose="0205060405050502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7AD106-A91A-41A7-9CC2-E528AB3B5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66" y="312625"/>
            <a:ext cx="3259736" cy="9554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0B62CB-3EB0-41C4-9B44-3C7CB8B5B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215" y="2735329"/>
            <a:ext cx="2930822" cy="195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0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AA95-1D57-4C09-869B-F06E09CC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Bookman Old Style" panose="02050604050505020204" pitchFamily="18" charset="0"/>
              </a:rPr>
              <a:t>Love is friends</a:t>
            </a:r>
            <a:endParaRPr lang="el-GR" sz="4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B3E5A3-65B3-406D-84AD-321BD234E9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2141537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79902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AA95-1D57-4C09-869B-F06E09CC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Bookman Old Style" panose="02050604050505020204" pitchFamily="18" charset="0"/>
              </a:rPr>
              <a:t>Love is family</a:t>
            </a:r>
            <a:endParaRPr lang="el-GR" sz="4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1D299D-3E89-4348-86C9-E02564974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307" y="1963848"/>
            <a:ext cx="6365385" cy="4351338"/>
          </a:xfrm>
        </p:spPr>
      </p:pic>
    </p:spTree>
    <p:extLst>
      <p:ext uri="{BB962C8B-B14F-4D97-AF65-F5344CB8AC3E}">
        <p14:creationId xmlns:p14="http://schemas.microsoft.com/office/powerpoint/2010/main" val="288094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AA95-1D57-4C09-869B-F06E09CC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Bookman Old Style" panose="02050604050505020204" pitchFamily="18" charset="0"/>
              </a:rPr>
              <a:t>Love is a rainbow</a:t>
            </a:r>
            <a:endParaRPr lang="el-GR" sz="4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9F3B8F-ED06-4E4D-8632-772749EB74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84" y="2454275"/>
            <a:ext cx="5715000" cy="4038600"/>
          </a:xfrm>
        </p:spPr>
      </p:pic>
    </p:spTree>
    <p:extLst>
      <p:ext uri="{BB962C8B-B14F-4D97-AF65-F5344CB8AC3E}">
        <p14:creationId xmlns:p14="http://schemas.microsoft.com/office/powerpoint/2010/main" val="187128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AA95-1D57-4C09-869B-F06E09CC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Bookman Old Style" panose="02050604050505020204" pitchFamily="18" charset="0"/>
              </a:rPr>
              <a:t>Love is a hug</a:t>
            </a:r>
            <a:endParaRPr lang="el-GR" sz="4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16E9AA-65DF-4EE2-98E8-9FE8C5B2CF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72" y="1764121"/>
            <a:ext cx="3036705" cy="4593595"/>
          </a:xfrm>
        </p:spPr>
      </p:pic>
    </p:spTree>
    <p:extLst>
      <p:ext uri="{BB962C8B-B14F-4D97-AF65-F5344CB8AC3E}">
        <p14:creationId xmlns:p14="http://schemas.microsoft.com/office/powerpoint/2010/main" val="292319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7BA4B-98FB-4915-A90E-E7FE353B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Bookman Old Style" panose="02050604050505020204" pitchFamily="18" charset="0"/>
              </a:rPr>
              <a:t>Love is a smile</a:t>
            </a:r>
            <a:endParaRPr lang="el-GR" sz="4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41B236-6847-4431-80E8-342C731065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400903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F5A5-6D6D-41ED-925F-DE4EA7040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Bookman Old Style" panose="02050604050505020204" pitchFamily="18" charset="0"/>
              </a:rPr>
              <a:t>We are all love</a:t>
            </a:r>
            <a:endParaRPr lang="el-GR" sz="40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BAE875-362D-48FE-B3B1-825872F75B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158" y="2141537"/>
            <a:ext cx="3316911" cy="4351338"/>
          </a:xfrm>
        </p:spPr>
      </p:pic>
    </p:spTree>
    <p:extLst>
      <p:ext uri="{BB962C8B-B14F-4D97-AF65-F5344CB8AC3E}">
        <p14:creationId xmlns:p14="http://schemas.microsoft.com/office/powerpoint/2010/main" val="241493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</Words>
  <Application>Microsoft Office PowerPoint</Application>
  <PresentationFormat>Ευρεία οθόνη</PresentationFormat>
  <Paragraphs>12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Office Theme</vt:lpstr>
      <vt:lpstr>What is love?</vt:lpstr>
      <vt:lpstr>Love is friends</vt:lpstr>
      <vt:lpstr>Love is family</vt:lpstr>
      <vt:lpstr>Love is a rainbow</vt:lpstr>
      <vt:lpstr>Love is a hug</vt:lpstr>
      <vt:lpstr>Love is a smile</vt:lpstr>
      <vt:lpstr>We are all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love?</dc:title>
  <dc:creator>user</dc:creator>
  <cp:lastModifiedBy>Γιούλη Παπασταύρου</cp:lastModifiedBy>
  <cp:revision>4</cp:revision>
  <dcterms:created xsi:type="dcterms:W3CDTF">2020-12-14T18:04:55Z</dcterms:created>
  <dcterms:modified xsi:type="dcterms:W3CDTF">2020-12-16T12:57:06Z</dcterms:modified>
</cp:coreProperties>
</file>