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97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-74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B74EA91-4CE8-4806-92B3-DDB6B229DA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2F4F62D-F63F-44E9-9A37-9895F95B83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4A3CCE0-8057-4D10-820B-6D2E1DACB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6C7B4-3EAA-41FB-AD47-A09589290BC7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C8D1BDD-9F45-489D-9529-E3C19E2C9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A9AE1D3-D9D5-4B3F-AFDB-ABB4FB66B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7A43-CB50-48C5-ACFB-86F84DE3B6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252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4B6C5C-C90B-432C-9362-4FDF2C355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F4BAC69-317F-488F-B18A-49DAB9721C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1A2F3AE-EE91-41E9-A042-7D13790D5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6C7B4-3EAA-41FB-AD47-A09589290BC7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3A797D7-6FF3-4A9B-862E-B91A9BED7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1C7051C-583D-443B-9C7C-E62A634F4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7A43-CB50-48C5-ACFB-86F84DE3B6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14270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E46F4211-0841-476E-AA59-0811FA0FF7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CCA32FF-4DBD-4AD2-9510-70FE757ADB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5186230-F26B-48A0-8A71-E2FB68D43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6C7B4-3EAA-41FB-AD47-A09589290BC7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DF7F4D5-3537-40AB-B2C1-C545462CF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B815978-9278-4CBF-8222-0457A072C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7A43-CB50-48C5-ACFB-86F84DE3B6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247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4435EEF-13D2-46B9-A9CD-41B321788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6F8EB84-CDD7-49DD-B5C9-42C1721636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E37E58C-B5C8-4D26-94B8-CB069835E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6C7B4-3EAA-41FB-AD47-A09589290BC7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8DD1374-687E-42D8-9EBA-7A74FCF1E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F0BA088-8521-41DC-8612-C36E6968B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7A43-CB50-48C5-ACFB-86F84DE3B6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1682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183BA9D-D8C4-4ABE-8A8B-8085AC2E9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E52A9A6-00AA-4C03-81B6-9775B68CED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E7BDD34-BAD9-44EB-8EF5-A3FF41087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6C7B4-3EAA-41FB-AD47-A09589290BC7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6A854BC-ED24-4151-9508-FAC18B5A0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1CF125C-B58F-4439-9A89-C95151E9F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7A43-CB50-48C5-ACFB-86F84DE3B6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40681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6E33A6-DED4-4B67-AC02-BB9AAD869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DD7EB2A-027C-4D5C-85A2-6E721CBC70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5590954-9A46-4E06-81B9-143A62BEC3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DF5480B-FF06-4B84-9C66-9CA9A029D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6C7B4-3EAA-41FB-AD47-A09589290BC7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1DD3632-EA7D-4812-B30F-C29BFB221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C77E839-F402-4B5A-939F-A93F21425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7A43-CB50-48C5-ACFB-86F84DE3B6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6449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B02A256-753A-4E64-820F-A2B107F9F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12B1327-551A-4C48-8887-8542AE372B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977C1C8-AAF6-43DE-99C7-10A7D7089A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CDD5BD82-9148-4CDB-93D7-EAD5AB9F5F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F2E766F7-A8A2-49D7-9CE9-FB806D2269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F4F3A600-29B1-459B-ABF7-566EBE12F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6C7B4-3EAA-41FB-AD47-A09589290BC7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56E974F7-B73C-44A3-AA3D-4AF93E267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71F9D2CB-339D-4F8C-B32D-81BA790C3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7A43-CB50-48C5-ACFB-86F84DE3B6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92830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0E42D4E-952E-459F-B06D-8AEBDAF48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0EEEB3B4-1C78-416A-B256-C9FE254C9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6C7B4-3EAA-41FB-AD47-A09589290BC7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D9A213D1-6C9A-4CBF-B32C-F50B32118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1461993E-B924-40FE-BB1E-2082512DD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7A43-CB50-48C5-ACFB-86F84DE3B6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33615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58120AA-E44F-4FE3-966B-47B0A12DC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6C7B4-3EAA-41FB-AD47-A09589290BC7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B1761F93-7233-4055-AC13-FDF5B2883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C69D47D-B272-4D0B-A749-FCE015294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7A43-CB50-48C5-ACFB-86F84DE3B6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8943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819B418-B320-41D2-8756-C9FE25E318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B1F6630-5BB4-4E3B-8F9F-AD93625EEB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DEC9A4F-C882-49FF-8FEC-6EE54F8E69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040F8CB-1717-4C48-8F16-1D575CE46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6C7B4-3EAA-41FB-AD47-A09589290BC7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B165F4D-3A82-4B77-9F7E-60807BBFF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AA4C369-E8C5-4CB4-A9DF-B9626E5D4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7A43-CB50-48C5-ACFB-86F84DE3B6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6680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481995-E657-4C83-958B-F9FF2B0017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132480EC-2623-4C23-8F29-B17337D220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EE15A50-13A1-4F91-B8B1-628B873638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D7E5B36-39B3-4EE1-AD50-658A0B8B3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6C7B4-3EAA-41FB-AD47-A09589290BC7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5108F21-F0BA-4908-9EDF-A8F814184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DE50C85-0934-40B1-9C40-AE19432E1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7A43-CB50-48C5-ACFB-86F84DE3B6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54383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9254B3E6-2F4C-4D46-8F84-6CE9F83E7E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5EC6FCC-ABAF-4F0B-94E4-BD75ED175D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5E5D6BE-82B2-4A6A-AAC4-B379511A93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6C7B4-3EAA-41FB-AD47-A09589290BC7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A6E7457-A78D-473E-9CD9-F85D5A3EB8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0B840A9-FBA6-487D-B593-D4A1F813FA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F7A43-CB50-48C5-ACFB-86F84DE3B6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07484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DF82B2-B697-4CBA-8F46-7FF159CCA0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rgbClr val="FF7979"/>
                </a:solidFill>
                <a:latin typeface="Comic Sans MS" panose="030F0702030302020204" pitchFamily="66" charset="0"/>
              </a:rPr>
              <a:t>10 Simple Ways to find happiness! 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5A613E6-CA2C-433F-9C46-6E1021C900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48554" y="5202238"/>
            <a:ext cx="9144000" cy="1655762"/>
          </a:xfrm>
        </p:spPr>
        <p:txBody>
          <a:bodyPr/>
          <a:lstStyle/>
          <a:p>
            <a:r>
              <a:rPr lang="en-US" dirty="0">
                <a:solidFill>
                  <a:srgbClr val="FF7979"/>
                </a:solidFill>
              </a:rPr>
              <a:t>By Lydia Papadelli</a:t>
            </a:r>
          </a:p>
        </p:txBody>
      </p:sp>
      <p:pic>
        <p:nvPicPr>
          <p:cNvPr id="1030" name="Picture 6" descr="ΕλληνοΑγγλική Αγωγή - Ηλεκτρονική Τάξη">
            <a:extLst>
              <a:ext uri="{FF2B5EF4-FFF2-40B4-BE49-F238E27FC236}">
                <a16:creationId xmlns:a16="http://schemas.microsoft.com/office/drawing/2014/main" xmlns="" id="{60C882BE-28DC-4E99-872A-EDD6BFD68D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84985" y="4426403"/>
            <a:ext cx="1019175" cy="100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03057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A956509-16D7-4756-8356-5646676AA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7011572" cy="1181687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Comic Sans MS" panose="030F0702030302020204" pitchFamily="66" charset="0"/>
              </a:rPr>
              <a:t>The 10 ‘rules’ of happiness!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F1CE62A-A55C-4D75-88B5-51D058E2BE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04538" y="884420"/>
            <a:ext cx="10549616" cy="5818835"/>
          </a:xfrm>
          <a:noFill/>
        </p:spPr>
        <p:txBody>
          <a:bodyPr>
            <a:noAutofit/>
          </a:bodyPr>
          <a:lstStyle/>
          <a:p>
            <a:pPr algn="ctr">
              <a:buFont typeface="Wingdings" panose="05000000000000000000" pitchFamily="2" charset="2"/>
              <a:buChar char="§"/>
            </a:pPr>
            <a:r>
              <a:rPr lang="en-US" sz="3200" dirty="0">
                <a:latin typeface="Comic Sans MS" panose="030F0702030302020204" pitchFamily="66" charset="0"/>
              </a:rPr>
              <a:t>Be with others that make you smile!</a:t>
            </a:r>
          </a:p>
          <a:p>
            <a:pPr algn="ctr">
              <a:buFont typeface="Wingdings" panose="05000000000000000000" pitchFamily="2" charset="2"/>
              <a:buChar char="§"/>
            </a:pPr>
            <a:r>
              <a:rPr lang="en-US" sz="3200" dirty="0">
                <a:latin typeface="Comic Sans MS" panose="030F0702030302020204" pitchFamily="66" charset="0"/>
              </a:rPr>
              <a:t>Hold on to your values!</a:t>
            </a:r>
          </a:p>
          <a:p>
            <a:pPr algn="ctr">
              <a:buFont typeface="Wingdings" panose="05000000000000000000" pitchFamily="2" charset="2"/>
              <a:buChar char="§"/>
            </a:pPr>
            <a:r>
              <a:rPr lang="en-US" sz="3200" dirty="0">
                <a:latin typeface="Comic Sans MS" panose="030F0702030302020204" pitchFamily="66" charset="0"/>
              </a:rPr>
              <a:t>Accept the good!</a:t>
            </a:r>
          </a:p>
          <a:p>
            <a:pPr algn="ctr">
              <a:buFont typeface="Wingdings" panose="05000000000000000000" pitchFamily="2" charset="2"/>
              <a:buChar char="§"/>
            </a:pPr>
            <a:r>
              <a:rPr lang="en-US" sz="3200" dirty="0">
                <a:latin typeface="Comic Sans MS" panose="030F0702030302020204" pitchFamily="66" charset="0"/>
              </a:rPr>
              <a:t>Imagine the best!</a:t>
            </a:r>
          </a:p>
          <a:p>
            <a:pPr algn="ctr">
              <a:buFont typeface="Wingdings" panose="05000000000000000000" pitchFamily="2" charset="2"/>
              <a:buChar char="§"/>
            </a:pPr>
            <a:r>
              <a:rPr lang="en-US" sz="3200" dirty="0">
                <a:latin typeface="Comic Sans MS" panose="030F0702030302020204" pitchFamily="66" charset="0"/>
              </a:rPr>
              <a:t>Do things you love!</a:t>
            </a:r>
          </a:p>
          <a:p>
            <a:pPr algn="ctr">
              <a:buFont typeface="Wingdings" panose="05000000000000000000" pitchFamily="2" charset="2"/>
              <a:buChar char="§"/>
            </a:pPr>
            <a:r>
              <a:rPr lang="en-US" sz="3200" dirty="0">
                <a:latin typeface="Comic Sans MS" panose="030F0702030302020204" pitchFamily="66" charset="0"/>
              </a:rPr>
              <a:t>Find purpose!</a:t>
            </a:r>
          </a:p>
          <a:p>
            <a:pPr algn="ctr"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FF7979"/>
                </a:solidFill>
                <a:latin typeface="Comic Sans MS" panose="030F0702030302020204" pitchFamily="66" charset="0"/>
              </a:rPr>
              <a:t>Listen to your heart!</a:t>
            </a:r>
          </a:p>
          <a:p>
            <a:pPr algn="ctr"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FF7979"/>
                </a:solidFill>
                <a:latin typeface="Comic Sans MS" panose="030F0702030302020204" pitchFamily="66" charset="0"/>
              </a:rPr>
              <a:t> Push yourself, not others!</a:t>
            </a:r>
          </a:p>
          <a:p>
            <a:pPr algn="ctr"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FF7979"/>
                </a:solidFill>
                <a:latin typeface="Comic Sans MS" panose="030F0702030302020204" pitchFamily="66" charset="0"/>
              </a:rPr>
              <a:t>Be open to changes!</a:t>
            </a:r>
          </a:p>
          <a:p>
            <a:pPr algn="ctr"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FF7979"/>
                </a:solidFill>
                <a:latin typeface="Comic Sans MS" panose="030F0702030302020204" pitchFamily="66" charset="0"/>
              </a:rPr>
              <a:t>Bask in the simple pleasures</a:t>
            </a:r>
          </a:p>
        </p:txBody>
      </p:sp>
    </p:spTree>
    <p:extLst>
      <p:ext uri="{BB962C8B-B14F-4D97-AF65-F5344CB8AC3E}">
        <p14:creationId xmlns:p14="http://schemas.microsoft.com/office/powerpoint/2010/main" xmlns="" val="3498534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70</Words>
  <Application>Microsoft Office PowerPoint</Application>
  <PresentationFormat>Προσαρμογή</PresentationFormat>
  <Paragraphs>13</Paragraphs>
  <Slides>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3" baseType="lpstr">
      <vt:lpstr>Office Theme</vt:lpstr>
      <vt:lpstr>10 Simple Ways to find happiness!  </vt:lpstr>
      <vt:lpstr>The 10 ‘rules’ of happiness!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 Simple Ways to find happiness!</dc:title>
  <dc:creator>Georgios Papadellis</dc:creator>
  <cp:lastModifiedBy>Windows User</cp:lastModifiedBy>
  <cp:revision>4</cp:revision>
  <dcterms:created xsi:type="dcterms:W3CDTF">2020-12-14T15:48:47Z</dcterms:created>
  <dcterms:modified xsi:type="dcterms:W3CDTF">2020-12-15T10:46:17Z</dcterms:modified>
</cp:coreProperties>
</file>