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41147-6A13-48A9-ABAC-B97276E10B16}" v="31" dt="2020-12-14T20:11:23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gelis Morfis" userId="11981f65-91d0-410f-b8f2-c41fced25065" providerId="ADAL" clId="{EB641147-6A13-48A9-ABAC-B97276E10B16}"/>
    <pc:docChg chg="undo custSel mod addSld delSld modSld">
      <pc:chgData name="Vangelis Morfis" userId="11981f65-91d0-410f-b8f2-c41fced25065" providerId="ADAL" clId="{EB641147-6A13-48A9-ABAC-B97276E10B16}" dt="2020-12-14T20:11:23.617" v="327" actId="1076"/>
      <pc:docMkLst>
        <pc:docMk/>
      </pc:docMkLst>
      <pc:sldChg chg="modSp mod">
        <pc:chgData name="Vangelis Morfis" userId="11981f65-91d0-410f-b8f2-c41fced25065" providerId="ADAL" clId="{EB641147-6A13-48A9-ABAC-B97276E10B16}" dt="2020-12-14T20:10:45.364" v="325" actId="207"/>
        <pc:sldMkLst>
          <pc:docMk/>
          <pc:sldMk cId="2846599648" sldId="256"/>
        </pc:sldMkLst>
        <pc:spChg chg="mod">
          <ac:chgData name="Vangelis Morfis" userId="11981f65-91d0-410f-b8f2-c41fced25065" providerId="ADAL" clId="{EB641147-6A13-48A9-ABAC-B97276E10B16}" dt="2020-12-14T20:10:42.320" v="324" actId="207"/>
          <ac:spMkLst>
            <pc:docMk/>
            <pc:sldMk cId="2846599648" sldId="256"/>
            <ac:spMk id="2" creationId="{1F46B6E5-FAE1-4C16-AC41-CB824BEE5B7A}"/>
          </ac:spMkLst>
        </pc:spChg>
        <pc:spChg chg="mod">
          <ac:chgData name="Vangelis Morfis" userId="11981f65-91d0-410f-b8f2-c41fced25065" providerId="ADAL" clId="{EB641147-6A13-48A9-ABAC-B97276E10B16}" dt="2020-12-14T20:10:45.364" v="325" actId="207"/>
          <ac:spMkLst>
            <pc:docMk/>
            <pc:sldMk cId="2846599648" sldId="256"/>
            <ac:spMk id="20" creationId="{8237A877-561F-49C4-AF43-A1E4F0C4F77C}"/>
          </ac:spMkLst>
        </pc:spChg>
      </pc:sldChg>
      <pc:sldChg chg="addSp modSp add del mod setBg">
        <pc:chgData name="Vangelis Morfis" userId="11981f65-91d0-410f-b8f2-c41fced25065" providerId="ADAL" clId="{EB641147-6A13-48A9-ABAC-B97276E10B16}" dt="2020-12-14T20:09:40.357" v="308" actId="1076"/>
        <pc:sldMkLst>
          <pc:docMk/>
          <pc:sldMk cId="2354705014" sldId="257"/>
        </pc:sldMkLst>
        <pc:spChg chg="mod ord">
          <ac:chgData name="Vangelis Morfis" userId="11981f65-91d0-410f-b8f2-c41fced25065" providerId="ADAL" clId="{EB641147-6A13-48A9-ABAC-B97276E10B16}" dt="2020-12-14T20:09:22.272" v="303" actId="207"/>
          <ac:spMkLst>
            <pc:docMk/>
            <pc:sldMk cId="2354705014" sldId="257"/>
            <ac:spMk id="3" creationId="{1C962133-E6E8-4D4F-BB1D-6BA81D49889F}"/>
          </ac:spMkLst>
        </pc:spChg>
        <pc:spChg chg="add mod">
          <ac:chgData name="Vangelis Morfis" userId="11981f65-91d0-410f-b8f2-c41fced25065" providerId="ADAL" clId="{EB641147-6A13-48A9-ABAC-B97276E10B16}" dt="2020-12-14T20:09:40.357" v="308" actId="1076"/>
          <ac:spMkLst>
            <pc:docMk/>
            <pc:sldMk cId="2354705014" sldId="257"/>
            <ac:spMk id="4" creationId="{F5343FCB-61F9-4683-885E-6936ADA137F3}"/>
          </ac:spMkLst>
        </pc:spChg>
        <pc:spChg chg="add">
          <ac:chgData name="Vangelis Morfis" userId="11981f65-91d0-410f-b8f2-c41fced25065" providerId="ADAL" clId="{EB641147-6A13-48A9-ABAC-B97276E10B16}" dt="2020-12-14T20:08:25.830" v="294" actId="26606"/>
          <ac:spMkLst>
            <pc:docMk/>
            <pc:sldMk cId="2354705014" sldId="257"/>
            <ac:spMk id="71" creationId="{0DBF1ABE-8590-450D-BB49-BDDCCF3EEA9E}"/>
          </ac:spMkLst>
        </pc:spChg>
        <pc:spChg chg="add">
          <ac:chgData name="Vangelis Morfis" userId="11981f65-91d0-410f-b8f2-c41fced25065" providerId="ADAL" clId="{EB641147-6A13-48A9-ABAC-B97276E10B16}" dt="2020-12-14T20:08:25.830" v="294" actId="26606"/>
          <ac:spMkLst>
            <pc:docMk/>
            <pc:sldMk cId="2354705014" sldId="257"/>
            <ac:spMk id="73" creationId="{A896E309-9008-4FCF-B20E-4D66A8893375}"/>
          </ac:spMkLst>
        </pc:spChg>
        <pc:spChg chg="add">
          <ac:chgData name="Vangelis Morfis" userId="11981f65-91d0-410f-b8f2-c41fced25065" providerId="ADAL" clId="{EB641147-6A13-48A9-ABAC-B97276E10B16}" dt="2020-12-14T20:08:25.830" v="294" actId="26606"/>
          <ac:spMkLst>
            <pc:docMk/>
            <pc:sldMk cId="2354705014" sldId="257"/>
            <ac:spMk id="75" creationId="{866FB43D-65CC-47CA-8035-FF8F6B4D1868}"/>
          </ac:spMkLst>
        </pc:spChg>
        <pc:spChg chg="add">
          <ac:chgData name="Vangelis Morfis" userId="11981f65-91d0-410f-b8f2-c41fced25065" providerId="ADAL" clId="{EB641147-6A13-48A9-ABAC-B97276E10B16}" dt="2020-12-14T20:08:25.830" v="294" actId="26606"/>
          <ac:spMkLst>
            <pc:docMk/>
            <pc:sldMk cId="2354705014" sldId="257"/>
            <ac:spMk id="77" creationId="{E667A721-F18D-4002-9D70-BC20D791C0DC}"/>
          </ac:spMkLst>
        </pc:spChg>
        <pc:picChg chg="mod ord">
          <ac:chgData name="Vangelis Morfis" userId="11981f65-91d0-410f-b8f2-c41fced25065" providerId="ADAL" clId="{EB641147-6A13-48A9-ABAC-B97276E10B16}" dt="2020-12-14T20:08:25.830" v="294" actId="26606"/>
          <ac:picMkLst>
            <pc:docMk/>
            <pc:sldMk cId="2354705014" sldId="257"/>
            <ac:picMk id="1026" creationId="{F73BADDC-9804-4940-9C68-A12F32E7D1FA}"/>
          </ac:picMkLst>
        </pc:picChg>
      </pc:sldChg>
      <pc:sldChg chg="addSp">
        <pc:chgData name="Vangelis Morfis" userId="11981f65-91d0-410f-b8f2-c41fced25065" providerId="ADAL" clId="{EB641147-6A13-48A9-ABAC-B97276E10B16}" dt="2020-12-14T19:57:17.306" v="0"/>
        <pc:sldMkLst>
          <pc:docMk/>
          <pc:sldMk cId="3415396587" sldId="257"/>
        </pc:sldMkLst>
        <pc:picChg chg="add">
          <ac:chgData name="Vangelis Morfis" userId="11981f65-91d0-410f-b8f2-c41fced25065" providerId="ADAL" clId="{EB641147-6A13-48A9-ABAC-B97276E10B16}" dt="2020-12-14T19:57:17.306" v="0"/>
          <ac:picMkLst>
            <pc:docMk/>
            <pc:sldMk cId="3415396587" sldId="257"/>
            <ac:picMk id="1026" creationId="{F73BADDC-9804-4940-9C68-A12F32E7D1FA}"/>
          </ac:picMkLst>
        </pc:picChg>
      </pc:sldChg>
      <pc:sldChg chg="addSp">
        <pc:chgData name="Vangelis Morfis" userId="11981f65-91d0-410f-b8f2-c41fced25065" providerId="ADAL" clId="{EB641147-6A13-48A9-ABAC-B97276E10B16}" dt="2020-12-14T20:03:06.270" v="252"/>
        <pc:sldMkLst>
          <pc:docMk/>
          <pc:sldMk cId="119354828" sldId="258"/>
        </pc:sldMkLst>
        <pc:picChg chg="add">
          <ac:chgData name="Vangelis Morfis" userId="11981f65-91d0-410f-b8f2-c41fced25065" providerId="ADAL" clId="{EB641147-6A13-48A9-ABAC-B97276E10B16}" dt="2020-12-14T20:03:06.270" v="252"/>
          <ac:picMkLst>
            <pc:docMk/>
            <pc:sldMk cId="119354828" sldId="258"/>
            <ac:picMk id="6146" creationId="{9B68EF99-FA5B-493F-AE88-DC8348225A7D}"/>
          </ac:picMkLst>
        </pc:picChg>
      </pc:sldChg>
      <pc:sldChg chg="addSp delSp modSp add del mod setBg">
        <pc:chgData name="Vangelis Morfis" userId="11981f65-91d0-410f-b8f2-c41fced25065" providerId="ADAL" clId="{EB641147-6A13-48A9-ABAC-B97276E10B16}" dt="2020-12-14T20:08:15.705" v="293" actId="26606"/>
        <pc:sldMkLst>
          <pc:docMk/>
          <pc:sldMk cId="1124248214" sldId="258"/>
        </pc:sldMkLst>
        <pc:spChg chg="add mod ord">
          <ac:chgData name="Vangelis Morfis" userId="11981f65-91d0-410f-b8f2-c41fced25065" providerId="ADAL" clId="{EB641147-6A13-48A9-ABAC-B97276E10B16}" dt="2020-12-14T20:08:15.705" v="293" actId="26606"/>
          <ac:spMkLst>
            <pc:docMk/>
            <pc:sldMk cId="1124248214" sldId="258"/>
            <ac:spMk id="2" creationId="{B4DDF3BE-855D-4C9C-A36A-D79018602740}"/>
          </ac:spMkLst>
        </pc:spChg>
        <pc:spChg chg="mod ord">
          <ac:chgData name="Vangelis Morfis" userId="11981f65-91d0-410f-b8f2-c41fced25065" providerId="ADAL" clId="{EB641147-6A13-48A9-ABAC-B97276E10B16}" dt="2020-12-14T20:08:15.705" v="293" actId="26606"/>
          <ac:spMkLst>
            <pc:docMk/>
            <pc:sldMk cId="1124248214" sldId="258"/>
            <ac:spMk id="3" creationId="{1C962133-E6E8-4D4F-BB1D-6BA81D49889F}"/>
          </ac:spMkLst>
        </pc:spChg>
        <pc:spChg chg="add del">
          <ac:chgData name="Vangelis Morfis" userId="11981f65-91d0-410f-b8f2-c41fced25065" providerId="ADAL" clId="{EB641147-6A13-48A9-ABAC-B97276E10B16}" dt="2020-12-14T20:08:15.692" v="292" actId="26606"/>
          <ac:spMkLst>
            <pc:docMk/>
            <pc:sldMk cId="1124248214" sldId="258"/>
            <ac:spMk id="16" creationId="{0DBF1ABE-8590-450D-BB49-BDDCCF3EEA9E}"/>
          </ac:spMkLst>
        </pc:spChg>
        <pc:spChg chg="add del">
          <ac:chgData name="Vangelis Morfis" userId="11981f65-91d0-410f-b8f2-c41fced25065" providerId="ADAL" clId="{EB641147-6A13-48A9-ABAC-B97276E10B16}" dt="2020-12-14T20:08:15.692" v="292" actId="26606"/>
          <ac:spMkLst>
            <pc:docMk/>
            <pc:sldMk cId="1124248214" sldId="258"/>
            <ac:spMk id="18" creationId="{391F8D69-709A-4575-A393-B4C26481AF3B}"/>
          </ac:spMkLst>
        </pc:spChg>
        <pc:spChg chg="add del">
          <ac:chgData name="Vangelis Morfis" userId="11981f65-91d0-410f-b8f2-c41fced25065" providerId="ADAL" clId="{EB641147-6A13-48A9-ABAC-B97276E10B16}" dt="2020-12-14T20:08:15.692" v="292" actId="26606"/>
          <ac:spMkLst>
            <pc:docMk/>
            <pc:sldMk cId="1124248214" sldId="258"/>
            <ac:spMk id="20" creationId="{C87A50C4-1191-461A-9E09-C8057F2AF01F}"/>
          </ac:spMkLst>
        </pc:spChg>
        <pc:spChg chg="add del">
          <ac:chgData name="Vangelis Morfis" userId="11981f65-91d0-410f-b8f2-c41fced25065" providerId="ADAL" clId="{EB641147-6A13-48A9-ABAC-B97276E10B16}" dt="2020-12-14T20:08:15.692" v="292" actId="26606"/>
          <ac:spMkLst>
            <pc:docMk/>
            <pc:sldMk cId="1124248214" sldId="258"/>
            <ac:spMk id="22" creationId="{BC87DA9F-8DB2-4D48-8716-A928FBB8A5D2}"/>
          </ac:spMkLst>
        </pc:spChg>
        <pc:spChg chg="add del">
          <ac:chgData name="Vangelis Morfis" userId="11981f65-91d0-410f-b8f2-c41fced25065" providerId="ADAL" clId="{EB641147-6A13-48A9-ABAC-B97276E10B16}" dt="2020-12-14T20:08:15.692" v="292" actId="26606"/>
          <ac:spMkLst>
            <pc:docMk/>
            <pc:sldMk cId="1124248214" sldId="258"/>
            <ac:spMk id="24" creationId="{195EA065-AC5D-431D-927E-87FF05884866}"/>
          </ac:spMkLst>
        </pc:spChg>
        <pc:spChg chg="add del">
          <ac:chgData name="Vangelis Morfis" userId="11981f65-91d0-410f-b8f2-c41fced25065" providerId="ADAL" clId="{EB641147-6A13-48A9-ABAC-B97276E10B16}" dt="2020-12-14T20:08:15.692" v="292" actId="26606"/>
          <ac:spMkLst>
            <pc:docMk/>
            <pc:sldMk cId="1124248214" sldId="258"/>
            <ac:spMk id="26" creationId="{46934B3C-D73F-4CD0-95B1-0244D662D1C7}"/>
          </ac:spMkLst>
        </pc:spChg>
        <pc:spChg chg="add">
          <ac:chgData name="Vangelis Morfis" userId="11981f65-91d0-410f-b8f2-c41fced25065" providerId="ADAL" clId="{EB641147-6A13-48A9-ABAC-B97276E10B16}" dt="2020-12-14T20:08:15.705" v="293" actId="26606"/>
          <ac:spMkLst>
            <pc:docMk/>
            <pc:sldMk cId="1124248214" sldId="258"/>
            <ac:spMk id="28" creationId="{E217F32C-75AA-4B97-ADFB-5E2C3C7ECBCF}"/>
          </ac:spMkLst>
        </pc:spChg>
        <pc:spChg chg="add">
          <ac:chgData name="Vangelis Morfis" userId="11981f65-91d0-410f-b8f2-c41fced25065" providerId="ADAL" clId="{EB641147-6A13-48A9-ABAC-B97276E10B16}" dt="2020-12-14T20:08:15.705" v="293" actId="26606"/>
          <ac:spMkLst>
            <pc:docMk/>
            <pc:sldMk cId="1124248214" sldId="258"/>
            <ac:spMk id="29" creationId="{4D76AAEA-AF3A-4616-9F99-E9AA131A51F5}"/>
          </ac:spMkLst>
        </pc:spChg>
        <pc:picChg chg="add del mod">
          <ac:chgData name="Vangelis Morfis" userId="11981f65-91d0-410f-b8f2-c41fced25065" providerId="ADAL" clId="{EB641147-6A13-48A9-ABAC-B97276E10B16}" dt="2020-12-14T20:05:11.733" v="263" actId="478"/>
          <ac:picMkLst>
            <pc:docMk/>
            <pc:sldMk cId="1124248214" sldId="258"/>
            <ac:picMk id="4" creationId="{9FF738D8-FCBF-451D-99F0-E7620779338C}"/>
          </ac:picMkLst>
        </pc:picChg>
        <pc:picChg chg="add del">
          <ac:chgData name="Vangelis Morfis" userId="11981f65-91d0-410f-b8f2-c41fced25065" providerId="ADAL" clId="{EB641147-6A13-48A9-ABAC-B97276E10B16}" dt="2020-12-14T20:04:22.859" v="260" actId="478"/>
          <ac:picMkLst>
            <pc:docMk/>
            <pc:sldMk cId="1124248214" sldId="258"/>
            <ac:picMk id="7" creationId="{E39BB08E-1A9F-4B4D-BDF8-D3CA5553C584}"/>
          </ac:picMkLst>
        </pc:picChg>
        <pc:picChg chg="add del mod ord">
          <ac:chgData name="Vangelis Morfis" userId="11981f65-91d0-410f-b8f2-c41fced25065" providerId="ADAL" clId="{EB641147-6A13-48A9-ABAC-B97276E10B16}" dt="2020-12-14T20:08:07.443" v="289" actId="478"/>
          <ac:picMkLst>
            <pc:docMk/>
            <pc:sldMk cId="1124248214" sldId="258"/>
            <ac:picMk id="9" creationId="{4441B3A2-BDCF-41F7-8F0E-21A2574AC796}"/>
          </ac:picMkLst>
        </pc:picChg>
        <pc:picChg chg="add mod">
          <ac:chgData name="Vangelis Morfis" userId="11981f65-91d0-410f-b8f2-c41fced25065" providerId="ADAL" clId="{EB641147-6A13-48A9-ABAC-B97276E10B16}" dt="2020-12-14T20:08:15.705" v="293" actId="26606"/>
          <ac:picMkLst>
            <pc:docMk/>
            <pc:sldMk cId="1124248214" sldId="258"/>
            <ac:picMk id="11" creationId="{79664A24-52B1-4637-B355-8C53377E1AFC}"/>
          </ac:picMkLst>
        </pc:picChg>
        <pc:picChg chg="del mod">
          <ac:chgData name="Vangelis Morfis" userId="11981f65-91d0-410f-b8f2-c41fced25065" providerId="ADAL" clId="{EB641147-6A13-48A9-ABAC-B97276E10B16}" dt="2020-12-14T20:03:14.325" v="255" actId="21"/>
          <ac:picMkLst>
            <pc:docMk/>
            <pc:sldMk cId="1124248214" sldId="258"/>
            <ac:picMk id="6146" creationId="{9B68EF99-FA5B-493F-AE88-DC8348225A7D}"/>
          </ac:picMkLst>
        </pc:picChg>
      </pc:sldChg>
      <pc:sldChg chg="addSp delSp modSp add del mod setBg">
        <pc:chgData name="Vangelis Morfis" userId="11981f65-91d0-410f-b8f2-c41fced25065" providerId="ADAL" clId="{EB641147-6A13-48A9-ABAC-B97276E10B16}" dt="2020-12-14T20:10:21.999" v="321" actId="113"/>
        <pc:sldMkLst>
          <pc:docMk/>
          <pc:sldMk cId="986657347" sldId="259"/>
        </pc:sldMkLst>
        <pc:spChg chg="del mod">
          <ac:chgData name="Vangelis Morfis" userId="11981f65-91d0-410f-b8f2-c41fced25065" providerId="ADAL" clId="{EB641147-6A13-48A9-ABAC-B97276E10B16}" dt="2020-12-14T20:09:56.822" v="309" actId="478"/>
          <ac:spMkLst>
            <pc:docMk/>
            <pc:sldMk cId="986657347" sldId="259"/>
            <ac:spMk id="3" creationId="{1C962133-E6E8-4D4F-BB1D-6BA81D49889F}"/>
          </ac:spMkLst>
        </pc:spChg>
        <pc:spChg chg="add mod ord">
          <ac:chgData name="Vangelis Morfis" userId="11981f65-91d0-410f-b8f2-c41fced25065" providerId="ADAL" clId="{EB641147-6A13-48A9-ABAC-B97276E10B16}" dt="2020-12-14T20:10:21.999" v="321" actId="113"/>
          <ac:spMkLst>
            <pc:docMk/>
            <pc:sldMk cId="986657347" sldId="259"/>
            <ac:spMk id="4" creationId="{438E34FE-001D-47C4-9291-3B52109FC8B4}"/>
          </ac:spMkLst>
        </pc:spChg>
        <pc:spChg chg="add del mod">
          <ac:chgData name="Vangelis Morfis" userId="11981f65-91d0-410f-b8f2-c41fced25065" providerId="ADAL" clId="{EB641147-6A13-48A9-ABAC-B97276E10B16}" dt="2020-12-14T20:10:14.949" v="320" actId="478"/>
          <ac:spMkLst>
            <pc:docMk/>
            <pc:sldMk cId="986657347" sldId="259"/>
            <ac:spMk id="5" creationId="{FD8DFA8A-3AEB-401C-848D-F9BE0E25F4E7}"/>
          </ac:spMkLst>
        </pc:spChg>
        <pc:spChg chg="add mod">
          <ac:chgData name="Vangelis Morfis" userId="11981f65-91d0-410f-b8f2-c41fced25065" providerId="ADAL" clId="{EB641147-6A13-48A9-ABAC-B97276E10B16}" dt="2020-12-14T20:10:01.249" v="311" actId="1076"/>
          <ac:spMkLst>
            <pc:docMk/>
            <pc:sldMk cId="986657347" sldId="259"/>
            <ac:spMk id="6" creationId="{9951F0E3-AC88-40F3-8FB0-BF955E8DE344}"/>
          </ac:spMkLst>
        </pc:spChg>
        <pc:spChg chg="add">
          <ac:chgData name="Vangelis Morfis" userId="11981f65-91d0-410f-b8f2-c41fced25065" providerId="ADAL" clId="{EB641147-6A13-48A9-ABAC-B97276E10B16}" dt="2020-12-14T20:08:35.927" v="295" actId="26606"/>
          <ac:spMkLst>
            <pc:docMk/>
            <pc:sldMk cId="986657347" sldId="259"/>
            <ac:spMk id="71" creationId="{0DBF1ABE-8590-450D-BB49-BDDCCF3EEA9E}"/>
          </ac:spMkLst>
        </pc:spChg>
        <pc:spChg chg="add">
          <ac:chgData name="Vangelis Morfis" userId="11981f65-91d0-410f-b8f2-c41fced25065" providerId="ADAL" clId="{EB641147-6A13-48A9-ABAC-B97276E10B16}" dt="2020-12-14T20:08:35.927" v="295" actId="26606"/>
          <ac:spMkLst>
            <pc:docMk/>
            <pc:sldMk cId="986657347" sldId="259"/>
            <ac:spMk id="73" creationId="{A896E309-9008-4FCF-B20E-4D66A8893375}"/>
          </ac:spMkLst>
        </pc:spChg>
        <pc:spChg chg="add">
          <ac:chgData name="Vangelis Morfis" userId="11981f65-91d0-410f-b8f2-c41fced25065" providerId="ADAL" clId="{EB641147-6A13-48A9-ABAC-B97276E10B16}" dt="2020-12-14T20:08:35.927" v="295" actId="26606"/>
          <ac:spMkLst>
            <pc:docMk/>
            <pc:sldMk cId="986657347" sldId="259"/>
            <ac:spMk id="75" creationId="{866FB43D-65CC-47CA-8035-FF8F6B4D1868}"/>
          </ac:spMkLst>
        </pc:spChg>
        <pc:spChg chg="add">
          <ac:chgData name="Vangelis Morfis" userId="11981f65-91d0-410f-b8f2-c41fced25065" providerId="ADAL" clId="{EB641147-6A13-48A9-ABAC-B97276E10B16}" dt="2020-12-14T20:08:35.927" v="295" actId="26606"/>
          <ac:spMkLst>
            <pc:docMk/>
            <pc:sldMk cId="986657347" sldId="259"/>
            <ac:spMk id="77" creationId="{E667A721-F18D-4002-9D70-BC20D791C0DC}"/>
          </ac:spMkLst>
        </pc:spChg>
        <pc:picChg chg="mod">
          <ac:chgData name="Vangelis Morfis" userId="11981f65-91d0-410f-b8f2-c41fced25065" providerId="ADAL" clId="{EB641147-6A13-48A9-ABAC-B97276E10B16}" dt="2020-12-14T20:08:35.927" v="295" actId="26606"/>
          <ac:picMkLst>
            <pc:docMk/>
            <pc:sldMk cId="986657347" sldId="259"/>
            <ac:picMk id="2050" creationId="{7B1CD32D-DB2C-4F4D-9608-902CC270C6A1}"/>
          </ac:picMkLst>
        </pc:picChg>
      </pc:sldChg>
      <pc:sldChg chg="addSp">
        <pc:chgData name="Vangelis Morfis" userId="11981f65-91d0-410f-b8f2-c41fced25065" providerId="ADAL" clId="{EB641147-6A13-48A9-ABAC-B97276E10B16}" dt="2020-12-14T19:59:01.462" v="77"/>
        <pc:sldMkLst>
          <pc:docMk/>
          <pc:sldMk cId="2285820444" sldId="259"/>
        </pc:sldMkLst>
        <pc:picChg chg="add">
          <ac:chgData name="Vangelis Morfis" userId="11981f65-91d0-410f-b8f2-c41fced25065" providerId="ADAL" clId="{EB641147-6A13-48A9-ABAC-B97276E10B16}" dt="2020-12-14T19:59:01.462" v="77"/>
          <ac:picMkLst>
            <pc:docMk/>
            <pc:sldMk cId="2285820444" sldId="259"/>
            <ac:picMk id="2050" creationId="{7B1CD32D-DB2C-4F4D-9608-902CC270C6A1}"/>
          </ac:picMkLst>
        </pc:picChg>
      </pc:sldChg>
      <pc:sldChg chg="addSp">
        <pc:chgData name="Vangelis Morfis" userId="11981f65-91d0-410f-b8f2-c41fced25065" providerId="ADAL" clId="{EB641147-6A13-48A9-ABAC-B97276E10B16}" dt="2020-12-14T20:00:16.351" v="122"/>
        <pc:sldMkLst>
          <pc:docMk/>
          <pc:sldMk cId="1604593354" sldId="260"/>
        </pc:sldMkLst>
        <pc:picChg chg="add">
          <ac:chgData name="Vangelis Morfis" userId="11981f65-91d0-410f-b8f2-c41fced25065" providerId="ADAL" clId="{EB641147-6A13-48A9-ABAC-B97276E10B16}" dt="2020-12-14T20:00:16.351" v="122"/>
          <ac:picMkLst>
            <pc:docMk/>
            <pc:sldMk cId="1604593354" sldId="260"/>
            <ac:picMk id="4098" creationId="{4099A835-CDB8-4071-B0D9-F37A19A4B2A2}"/>
          </ac:picMkLst>
        </pc:picChg>
      </pc:sldChg>
      <pc:sldChg chg="addSp delSp modSp add del mod setBg">
        <pc:chgData name="Vangelis Morfis" userId="11981f65-91d0-410f-b8f2-c41fced25065" providerId="ADAL" clId="{EB641147-6A13-48A9-ABAC-B97276E10B16}" dt="2020-12-14T20:10:37.832" v="323" actId="207"/>
        <pc:sldMkLst>
          <pc:docMk/>
          <pc:sldMk cId="2693457121" sldId="260"/>
        </pc:sldMkLst>
        <pc:spChg chg="add mod ord">
          <ac:chgData name="Vangelis Morfis" userId="11981f65-91d0-410f-b8f2-c41fced25065" providerId="ADAL" clId="{EB641147-6A13-48A9-ABAC-B97276E10B16}" dt="2020-12-14T20:10:34.055" v="322" actId="207"/>
          <ac:spMkLst>
            <pc:docMk/>
            <pc:sldMk cId="2693457121" sldId="260"/>
            <ac:spMk id="2" creationId="{2913AE17-FC35-4E6E-9600-C4050C016936}"/>
          </ac:spMkLst>
        </pc:spChg>
        <pc:spChg chg="mod">
          <ac:chgData name="Vangelis Morfis" userId="11981f65-91d0-410f-b8f2-c41fced25065" providerId="ADAL" clId="{EB641147-6A13-48A9-ABAC-B97276E10B16}" dt="2020-12-14T20:10:37.832" v="323" actId="207"/>
          <ac:spMkLst>
            <pc:docMk/>
            <pc:sldMk cId="2693457121" sldId="260"/>
            <ac:spMk id="3" creationId="{1C962133-E6E8-4D4F-BB1D-6BA81D49889F}"/>
          </ac:spMkLst>
        </pc:spChg>
        <pc:spChg chg="add del">
          <ac:chgData name="Vangelis Morfis" userId="11981f65-91d0-410f-b8f2-c41fced25065" providerId="ADAL" clId="{EB641147-6A13-48A9-ABAC-B97276E10B16}" dt="2020-12-14T20:08:53.263" v="298" actId="26606"/>
          <ac:spMkLst>
            <pc:docMk/>
            <pc:sldMk cId="2693457121" sldId="260"/>
            <ac:spMk id="71" creationId="{0DBF1ABE-8590-450D-BB49-BDDCCF3EEA9E}"/>
          </ac:spMkLst>
        </pc:spChg>
        <pc:spChg chg="add del">
          <ac:chgData name="Vangelis Morfis" userId="11981f65-91d0-410f-b8f2-c41fced25065" providerId="ADAL" clId="{EB641147-6A13-48A9-ABAC-B97276E10B16}" dt="2020-12-14T20:08:53.263" v="298" actId="26606"/>
          <ac:spMkLst>
            <pc:docMk/>
            <pc:sldMk cId="2693457121" sldId="260"/>
            <ac:spMk id="73" creationId="{A896E309-9008-4FCF-B20E-4D66A8893375}"/>
          </ac:spMkLst>
        </pc:spChg>
        <pc:spChg chg="add del">
          <ac:chgData name="Vangelis Morfis" userId="11981f65-91d0-410f-b8f2-c41fced25065" providerId="ADAL" clId="{EB641147-6A13-48A9-ABAC-B97276E10B16}" dt="2020-12-14T20:08:53.263" v="298" actId="26606"/>
          <ac:spMkLst>
            <pc:docMk/>
            <pc:sldMk cId="2693457121" sldId="260"/>
            <ac:spMk id="75" creationId="{866FB43D-65CC-47CA-8035-FF8F6B4D1868}"/>
          </ac:spMkLst>
        </pc:spChg>
        <pc:spChg chg="add del">
          <ac:chgData name="Vangelis Morfis" userId="11981f65-91d0-410f-b8f2-c41fced25065" providerId="ADAL" clId="{EB641147-6A13-48A9-ABAC-B97276E10B16}" dt="2020-12-14T20:08:53.263" v="298" actId="26606"/>
          <ac:spMkLst>
            <pc:docMk/>
            <pc:sldMk cId="2693457121" sldId="260"/>
            <ac:spMk id="77" creationId="{E667A721-F18D-4002-9D70-BC20D791C0DC}"/>
          </ac:spMkLst>
        </pc:spChg>
        <pc:spChg chg="add del">
          <ac:chgData name="Vangelis Morfis" userId="11981f65-91d0-410f-b8f2-c41fced25065" providerId="ADAL" clId="{EB641147-6A13-48A9-ABAC-B97276E10B16}" dt="2020-12-14T20:09:01.227" v="300" actId="26606"/>
          <ac:spMkLst>
            <pc:docMk/>
            <pc:sldMk cId="2693457121" sldId="260"/>
            <ac:spMk id="3076" creationId="{0DBF1ABE-8590-450D-BB49-BDDCCF3EEA9E}"/>
          </ac:spMkLst>
        </pc:spChg>
        <pc:spChg chg="add del">
          <ac:chgData name="Vangelis Morfis" userId="11981f65-91d0-410f-b8f2-c41fced25065" providerId="ADAL" clId="{EB641147-6A13-48A9-ABAC-B97276E10B16}" dt="2020-12-14T20:09:01.227" v="300" actId="26606"/>
          <ac:spMkLst>
            <pc:docMk/>
            <pc:sldMk cId="2693457121" sldId="260"/>
            <ac:spMk id="3077" creationId="{C7D887A3-61AD-4674-BC53-8DFA8CF7B410}"/>
          </ac:spMkLst>
        </pc:spChg>
        <pc:spChg chg="add del">
          <ac:chgData name="Vangelis Morfis" userId="11981f65-91d0-410f-b8f2-c41fced25065" providerId="ADAL" clId="{EB641147-6A13-48A9-ABAC-B97276E10B16}" dt="2020-12-14T20:09:01.227" v="300" actId="26606"/>
          <ac:spMkLst>
            <pc:docMk/>
            <pc:sldMk cId="2693457121" sldId="260"/>
            <ac:spMk id="3078" creationId="{479F0FB3-8461-462D-84A2-53106FBF4E5B}"/>
          </ac:spMkLst>
        </pc:spChg>
        <pc:spChg chg="add del">
          <ac:chgData name="Vangelis Morfis" userId="11981f65-91d0-410f-b8f2-c41fced25065" providerId="ADAL" clId="{EB641147-6A13-48A9-ABAC-B97276E10B16}" dt="2020-12-14T20:09:01.227" v="300" actId="26606"/>
          <ac:spMkLst>
            <pc:docMk/>
            <pc:sldMk cId="2693457121" sldId="260"/>
            <ac:spMk id="3079" creationId="{11E3C311-4E8A-45D9-97BF-07F5FD346974}"/>
          </ac:spMkLst>
        </pc:spChg>
        <pc:spChg chg="add">
          <ac:chgData name="Vangelis Morfis" userId="11981f65-91d0-410f-b8f2-c41fced25065" providerId="ADAL" clId="{EB641147-6A13-48A9-ABAC-B97276E10B16}" dt="2020-12-14T20:09:01.268" v="301" actId="26606"/>
          <ac:spMkLst>
            <pc:docMk/>
            <pc:sldMk cId="2693457121" sldId="260"/>
            <ac:spMk id="3081" creationId="{AC8EEB0F-BA72-49AC-956F-331B60FDE79E}"/>
          </ac:spMkLst>
        </pc:spChg>
        <pc:spChg chg="add">
          <ac:chgData name="Vangelis Morfis" userId="11981f65-91d0-410f-b8f2-c41fced25065" providerId="ADAL" clId="{EB641147-6A13-48A9-ABAC-B97276E10B16}" dt="2020-12-14T20:09:01.268" v="301" actId="26606"/>
          <ac:spMkLst>
            <pc:docMk/>
            <pc:sldMk cId="2693457121" sldId="260"/>
            <ac:spMk id="3082" creationId="{1BE70332-ECAF-47BB-8C7B-BD049452F653}"/>
          </ac:spMkLst>
        </pc:spChg>
        <pc:spChg chg="add">
          <ac:chgData name="Vangelis Morfis" userId="11981f65-91d0-410f-b8f2-c41fced25065" providerId="ADAL" clId="{EB641147-6A13-48A9-ABAC-B97276E10B16}" dt="2020-12-14T20:09:01.268" v="301" actId="26606"/>
          <ac:spMkLst>
            <pc:docMk/>
            <pc:sldMk cId="2693457121" sldId="260"/>
            <ac:spMk id="3083" creationId="{716D9361-A35A-4DC8-AAB9-04FD2D6FEE1D}"/>
          </ac:spMkLst>
        </pc:spChg>
        <pc:spChg chg="add">
          <ac:chgData name="Vangelis Morfis" userId="11981f65-91d0-410f-b8f2-c41fced25065" providerId="ADAL" clId="{EB641147-6A13-48A9-ABAC-B97276E10B16}" dt="2020-12-14T20:09:01.268" v="301" actId="26606"/>
          <ac:spMkLst>
            <pc:docMk/>
            <pc:sldMk cId="2693457121" sldId="260"/>
            <ac:spMk id="3084" creationId="{87FC31AD-FBB3-4219-A758-D6F7594A0A81}"/>
          </ac:spMkLst>
        </pc:spChg>
        <pc:picChg chg="mod">
          <ac:chgData name="Vangelis Morfis" userId="11981f65-91d0-410f-b8f2-c41fced25065" providerId="ADAL" clId="{EB641147-6A13-48A9-ABAC-B97276E10B16}" dt="2020-12-14T20:09:01.268" v="301" actId="26606"/>
          <ac:picMkLst>
            <pc:docMk/>
            <pc:sldMk cId="2693457121" sldId="260"/>
            <ac:picMk id="3074" creationId="{57B54304-0033-44E4-80FC-B73EA66B3F71}"/>
          </ac:picMkLst>
        </pc:picChg>
        <pc:picChg chg="del">
          <ac:chgData name="Vangelis Morfis" userId="11981f65-91d0-410f-b8f2-c41fced25065" providerId="ADAL" clId="{EB641147-6A13-48A9-ABAC-B97276E10B16}" dt="2020-12-14T20:00:17.840" v="124" actId="478"/>
          <ac:picMkLst>
            <pc:docMk/>
            <pc:sldMk cId="2693457121" sldId="260"/>
            <ac:picMk id="4098" creationId="{4099A835-CDB8-4071-B0D9-F37A19A4B2A2}"/>
          </ac:picMkLst>
        </pc:picChg>
      </pc:sldChg>
      <pc:sldChg chg="addSp">
        <pc:chgData name="Vangelis Morfis" userId="11981f65-91d0-410f-b8f2-c41fced25065" providerId="ADAL" clId="{EB641147-6A13-48A9-ABAC-B97276E10B16}" dt="2020-12-14T20:00:04.960" v="119"/>
        <pc:sldMkLst>
          <pc:docMk/>
          <pc:sldMk cId="2860316435" sldId="260"/>
        </pc:sldMkLst>
        <pc:picChg chg="add">
          <ac:chgData name="Vangelis Morfis" userId="11981f65-91d0-410f-b8f2-c41fced25065" providerId="ADAL" clId="{EB641147-6A13-48A9-ABAC-B97276E10B16}" dt="2020-12-14T20:00:04.960" v="119"/>
          <ac:picMkLst>
            <pc:docMk/>
            <pc:sldMk cId="2860316435" sldId="260"/>
            <ac:picMk id="3074" creationId="{57B54304-0033-44E4-80FC-B73EA66B3F71}"/>
          </ac:picMkLst>
        </pc:picChg>
      </pc:sldChg>
      <pc:sldChg chg="addSp delSp modSp add del mod">
        <pc:chgData name="Vangelis Morfis" userId="11981f65-91d0-410f-b8f2-c41fced25065" providerId="ADAL" clId="{EB641147-6A13-48A9-ABAC-B97276E10B16}" dt="2020-12-14T20:11:23.617" v="327" actId="1076"/>
        <pc:sldMkLst>
          <pc:docMk/>
          <pc:sldMk cId="921366690" sldId="261"/>
        </pc:sldMkLst>
        <pc:spChg chg="del">
          <ac:chgData name="Vangelis Morfis" userId="11981f65-91d0-410f-b8f2-c41fced25065" providerId="ADAL" clId="{EB641147-6A13-48A9-ABAC-B97276E10B16}" dt="2020-12-14T20:01:31.558" v="222" actId="478"/>
          <ac:spMkLst>
            <pc:docMk/>
            <pc:sldMk cId="921366690" sldId="261"/>
            <ac:spMk id="2" creationId="{2913AE17-FC35-4E6E-9600-C4050C016936}"/>
          </ac:spMkLst>
        </pc:spChg>
        <pc:spChg chg="del">
          <ac:chgData name="Vangelis Morfis" userId="11981f65-91d0-410f-b8f2-c41fced25065" providerId="ADAL" clId="{EB641147-6A13-48A9-ABAC-B97276E10B16}" dt="2020-12-14T20:01:35.839" v="224" actId="478"/>
          <ac:spMkLst>
            <pc:docMk/>
            <pc:sldMk cId="921366690" sldId="261"/>
            <ac:spMk id="3" creationId="{1C962133-E6E8-4D4F-BB1D-6BA81D49889F}"/>
          </ac:spMkLst>
        </pc:spChg>
        <pc:spChg chg="add del mod">
          <ac:chgData name="Vangelis Morfis" userId="11981f65-91d0-410f-b8f2-c41fced25065" providerId="ADAL" clId="{EB641147-6A13-48A9-ABAC-B97276E10B16}" dt="2020-12-14T20:02:02.681" v="225" actId="478"/>
          <ac:spMkLst>
            <pc:docMk/>
            <pc:sldMk cId="921366690" sldId="261"/>
            <ac:spMk id="5" creationId="{AB51D7E9-5488-4D1C-816D-2C342BA412F4}"/>
          </ac:spMkLst>
        </pc:spChg>
        <pc:picChg chg="del">
          <ac:chgData name="Vangelis Morfis" userId="11981f65-91d0-410f-b8f2-c41fced25065" providerId="ADAL" clId="{EB641147-6A13-48A9-ABAC-B97276E10B16}" dt="2020-12-14T20:01:33.119" v="223" actId="478"/>
          <ac:picMkLst>
            <pc:docMk/>
            <pc:sldMk cId="921366690" sldId="261"/>
            <ac:picMk id="3074" creationId="{57B54304-0033-44E4-80FC-B73EA66B3F71}"/>
          </ac:picMkLst>
        </pc:picChg>
        <pc:picChg chg="mod">
          <ac:chgData name="Vangelis Morfis" userId="11981f65-91d0-410f-b8f2-c41fced25065" providerId="ADAL" clId="{EB641147-6A13-48A9-ABAC-B97276E10B16}" dt="2020-12-14T20:11:23.617" v="327" actId="1076"/>
          <ac:picMkLst>
            <pc:docMk/>
            <pc:sldMk cId="921366690" sldId="261"/>
            <ac:picMk id="5122" creationId="{40EE7EF0-8FEB-43B0-9CA4-AF182399CB2F}"/>
          </ac:picMkLst>
        </pc:picChg>
      </pc:sldChg>
      <pc:sldChg chg="addSp">
        <pc:chgData name="Vangelis Morfis" userId="11981f65-91d0-410f-b8f2-c41fced25065" providerId="ADAL" clId="{EB641147-6A13-48A9-ABAC-B97276E10B16}" dt="2020-12-14T20:02:17.605" v="226"/>
        <pc:sldMkLst>
          <pc:docMk/>
          <pc:sldMk cId="2303947928" sldId="261"/>
        </pc:sldMkLst>
        <pc:picChg chg="add">
          <ac:chgData name="Vangelis Morfis" userId="11981f65-91d0-410f-b8f2-c41fced25065" providerId="ADAL" clId="{EB641147-6A13-48A9-ABAC-B97276E10B16}" dt="2020-12-14T20:02:17.605" v="226"/>
          <ac:picMkLst>
            <pc:docMk/>
            <pc:sldMk cId="2303947928" sldId="261"/>
            <ac:picMk id="5122" creationId="{40EE7EF0-8FEB-43B0-9CA4-AF182399CB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7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8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3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1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01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6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2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6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0" r:id="rId6"/>
    <p:sldLayoutId id="2147483696" r:id="rId7"/>
    <p:sldLayoutId id="2147483697" r:id="rId8"/>
    <p:sldLayoutId id="2147483698" r:id="rId9"/>
    <p:sldLayoutId id="2147483699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AF70451-5B1D-418F-9ABE-49C5CF204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4" r="-1" b="944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6B6E5-FAE1-4C16-AC41-CB824BEE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194" y="1155943"/>
            <a:ext cx="7810500" cy="1990299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</a:rPr>
              <a:t>Love</a:t>
            </a:r>
            <a:endParaRPr lang="el-GR" sz="7200" dirty="0">
              <a:solidFill>
                <a:srgbClr val="7030A0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37A877-561F-49C4-AF43-A1E4F0C4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0723" y="4818481"/>
            <a:ext cx="3362640" cy="11502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Anastasia</a:t>
            </a:r>
            <a:r>
              <a:rPr lang="en-US" b="1" dirty="0"/>
              <a:t> </a:t>
            </a:r>
            <a:endParaRPr lang="el-GR" b="1" dirty="0"/>
          </a:p>
        </p:txBody>
      </p:sp>
      <p:pic>
        <p:nvPicPr>
          <p:cNvPr id="9" name="Graphic 8" descr="Smiling with hearts face outline with solid fill">
            <a:extLst>
              <a:ext uri="{FF2B5EF4-FFF2-40B4-BE49-F238E27FC236}">
                <a16:creationId xmlns:a16="http://schemas.microsoft.com/office/drawing/2014/main" id="{1A5F895C-6926-4F21-B6D8-70C3A116E6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37470" y="5422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343FCB-61F9-4683-885E-6936ADA137F3}"/>
              </a:ext>
            </a:extLst>
          </p:cNvPr>
          <p:cNvSpPr txBox="1">
            <a:spLocks/>
          </p:cNvSpPr>
          <p:nvPr/>
        </p:nvSpPr>
        <p:spPr>
          <a:xfrm>
            <a:off x="6998114" y="1929522"/>
            <a:ext cx="4037013" cy="1506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Love is...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62133-E6E8-4D4F-BB1D-6BA81D49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...to have a great family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896E309-9008-4FCF-B20E-4D66A88933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129" y="1074738"/>
            <a:ext cx="4883079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363405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101065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Definition Change: Member of Family Unit - Immigration Gurus">
            <a:extLst>
              <a:ext uri="{FF2B5EF4-FFF2-40B4-BE49-F238E27FC236}">
                <a16:creationId xmlns:a16="http://schemas.microsoft.com/office/drawing/2014/main" id="{F73BADDC-9804-4940-9C68-A12F32E7D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r="23423"/>
          <a:stretch/>
        </p:blipFill>
        <p:spPr bwMode="auto">
          <a:xfrm>
            <a:off x="950259" y="1367611"/>
            <a:ext cx="4432693" cy="409406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0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64A24-52B1-4637-B355-8C53377E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3" b="22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DDF3BE-855D-4C9C-A36A-D79018602740}"/>
              </a:ext>
            </a:extLst>
          </p:cNvPr>
          <p:cNvSpPr txBox="1">
            <a:spLocks/>
          </p:cNvSpPr>
          <p:nvPr/>
        </p:nvSpPr>
        <p:spPr>
          <a:xfrm>
            <a:off x="6095999" y="1346268"/>
            <a:ext cx="5618431" cy="328520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...to care for others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62133-E6E8-4D4F-BB1D-6BA81D49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080" y="4631475"/>
            <a:ext cx="5588349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Love is...</a:t>
            </a:r>
          </a:p>
        </p:txBody>
      </p:sp>
    </p:spTree>
    <p:extLst>
      <p:ext uri="{BB962C8B-B14F-4D97-AF65-F5344CB8AC3E}">
        <p14:creationId xmlns:p14="http://schemas.microsoft.com/office/powerpoint/2010/main" val="112424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8E34FE-001D-47C4-9291-3B52109FC8B4}"/>
              </a:ext>
            </a:extLst>
          </p:cNvPr>
          <p:cNvSpPr txBox="1">
            <a:spLocks/>
          </p:cNvSpPr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...to share toys with other children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896E309-9008-4FCF-B20E-4D66A88933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129" y="1074738"/>
            <a:ext cx="4883079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363405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101065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Teaching Preschoolers How to Share | Toddler Milestones">
            <a:extLst>
              <a:ext uri="{FF2B5EF4-FFF2-40B4-BE49-F238E27FC236}">
                <a16:creationId xmlns:a16="http://schemas.microsoft.com/office/drawing/2014/main" id="{7B1CD32D-DB2C-4F4D-9608-902CC270C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24338"/>
          <a:stretch/>
        </p:blipFill>
        <p:spPr bwMode="auto">
          <a:xfrm>
            <a:off x="950259" y="1367611"/>
            <a:ext cx="4432693" cy="4094066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951F0E3-AC88-40F3-8FB0-BF955E8DE344}"/>
              </a:ext>
            </a:extLst>
          </p:cNvPr>
          <p:cNvSpPr txBox="1">
            <a:spLocks/>
          </p:cNvSpPr>
          <p:nvPr/>
        </p:nvSpPr>
        <p:spPr>
          <a:xfrm>
            <a:off x="6212792" y="-80169"/>
            <a:ext cx="4037013" cy="1506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Love is...</a:t>
            </a:r>
          </a:p>
        </p:txBody>
      </p:sp>
    </p:spTree>
    <p:extLst>
      <p:ext uri="{BB962C8B-B14F-4D97-AF65-F5344CB8AC3E}">
        <p14:creationId xmlns:p14="http://schemas.microsoft.com/office/powerpoint/2010/main" val="98665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7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2" name="Freeform: Shape 72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3" name="Freeform: Shape 74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4" name="Freeform: Shape 76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913AE17-FC35-4E6E-9600-C4050C016936}"/>
              </a:ext>
            </a:extLst>
          </p:cNvPr>
          <p:cNvSpPr txBox="1">
            <a:spLocks/>
          </p:cNvSpPr>
          <p:nvPr/>
        </p:nvSpPr>
        <p:spPr>
          <a:xfrm>
            <a:off x="1327675" y="1685677"/>
            <a:ext cx="4215520" cy="2362673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...to wake up with a kiss from your mother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62133-E6E8-4D4F-BB1D-6BA81D49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140" y="1336900"/>
            <a:ext cx="3283888" cy="816301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Love is...</a:t>
            </a:r>
          </a:p>
        </p:txBody>
      </p:sp>
      <p:pic>
        <p:nvPicPr>
          <p:cNvPr id="3074" name="Picture 2" descr="A Young Mother Wakes Up A Happy Daughter With A Kiss. Stock Photo, Picture  And Royalty Free Image. Image 98796737.">
            <a:extLst>
              <a:ext uri="{FF2B5EF4-FFF2-40B4-BE49-F238E27FC236}">
                <a16:creationId xmlns:a16="http://schemas.microsoft.com/office/drawing/2014/main" id="{57B54304-0033-44E4-80FC-B73EA66B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487" y="1433557"/>
            <a:ext cx="4304983" cy="399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5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at Heart Failure: Why heart failure is not the end of the world | India  News - Times of India">
            <a:extLst>
              <a:ext uri="{FF2B5EF4-FFF2-40B4-BE49-F238E27FC236}">
                <a16:creationId xmlns:a16="http://schemas.microsoft.com/office/drawing/2014/main" id="{40EE7EF0-8FEB-43B0-9CA4-AF182399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3" y="1374917"/>
            <a:ext cx="5604552" cy="41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6669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Ευρεία οθόνη</PresentationFormat>
  <Paragraphs>10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Meiryo</vt:lpstr>
      <vt:lpstr>Corbel</vt:lpstr>
      <vt:lpstr>SketchLinesVTI</vt:lpstr>
      <vt:lpstr>Love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</dc:title>
  <dc:creator>Vangelis Morfis</dc:creator>
  <cp:lastModifiedBy>Γιούλη Παπασταύρου</cp:lastModifiedBy>
  <cp:revision>1</cp:revision>
  <dcterms:created xsi:type="dcterms:W3CDTF">2020-12-14T20:09:01Z</dcterms:created>
  <dcterms:modified xsi:type="dcterms:W3CDTF">2020-12-16T12:51:43Z</dcterms:modified>
</cp:coreProperties>
</file>