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ink/ink8.xml" ContentType="application/inkml+xml"/>
  <Override PartName="/ppt/ink/ink9.xml" ContentType="application/inkml+xml"/>
  <Override PartName="/ppt/ink/ink18.xml" ContentType="application/inkml+xml"/>
  <Override PartName="/ppt/ink/ink19.xml" ContentType="application/inkml+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ink/ink6.xml" ContentType="application/inkml+xml"/>
  <Override PartName="/ppt/ink/ink7.xml" ContentType="application/inkml+xml"/>
  <Override PartName="/ppt/ink/ink16.xml" ContentType="application/inkml+xml"/>
  <Override PartName="/ppt/ink/ink17.xml" ContentType="application/inkml+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ink/ink5.xml" ContentType="application/inkml+xml"/>
  <Override PartName="/ppt/ink/ink14.xml" ContentType="application/inkml+xml"/>
  <Override PartName="/ppt/ink/ink15.xml" ContentType="application/inkml+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12.xml" ContentType="application/inkml+xml"/>
  <Override PartName="/ppt/ink/ink13.xml" ContentType="application/inkml+xml"/>
  <Override PartName="/ppt/slideLayouts/slideLayout10.xml" ContentType="application/vnd.openxmlformats-officedocument.presentationml.slideLayout+xml"/>
  <Override PartName="/ppt/ink/ink10.xml" ContentType="application/inkml+xml"/>
  <Override PartName="/ppt/ink/ink11.xml" ContentType="application/inkml+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B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33.859"/>
    </inkml:context>
    <inkml:brush xml:id="br0">
      <inkml:brushProperty name="width" value="0.35" units="cm"/>
      <inkml:brushProperty name="height" value="0.35" units="cm"/>
      <inkml:brushProperty name="color" value="#FF4E00"/>
      <inkml:brushProperty name="inkEffects" value="rainbow"/>
      <inkml:brushProperty name="anchorX" value="-870425.125"/>
      <inkml:brushProperty name="anchorY" value="-732204.875"/>
      <inkml:brushProperty name="scaleFactor" value="0.5"/>
    </inkml:brush>
  </inkml:definitions>
  <inkml:trace contextRef="#ctx0" brushRef="#br0">43 0 24575,'-12'49'0,"1"0"0,-3 35 0,9-14 0,5-7 0,0-9 0,0 16 0,19-14 0,-15 7 0,24 7 0,-16-24 0,9 34 0,0-43 0,0 31 0,-9-43 0,-3 15 0,-9-19 0,0 0 0,0 0 0,9 9 0,3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11.192"/>
    </inkml:context>
    <inkml:brush xml:id="br0">
      <inkml:brushProperty name="width" value="0.35" units="cm"/>
      <inkml:brushProperty name="height" value="0.35" units="cm"/>
      <inkml:brushProperty name="color" value="#0B868D"/>
      <inkml:brushProperty name="inkEffects" value="ocean"/>
      <inkml:brushProperty name="anchorX" value="-1.06423E6"/>
      <inkml:brushProperty name="anchorY" value="-894710.3125"/>
      <inkml:brushProperty name="scaleFactor" value="0.5"/>
    </inkml:brush>
  </inkml:definitions>
  <inkml:trace contextRef="#ctx0" brushRef="#br0">1 148 24575,'81'-12'0,"1"0"0,7 2 0,4 2 0,-18 2 0,2 0 0,2-1 0,7-2 0,1-2 0,1-2 0,4-5 0,0 0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12.361"/>
    </inkml:context>
    <inkml:brush xml:id="br0">
      <inkml:brushProperty name="width" value="0.35" units="cm"/>
      <inkml:brushProperty name="height" value="0.35" units="cm"/>
      <inkml:brushProperty name="color" value="#0B868D"/>
      <inkml:brushProperty name="inkEffects" value="ocean"/>
      <inkml:brushProperty name="anchorX" value="-1.08009E6"/>
      <inkml:brushProperty name="anchorY" value="-911962.8125"/>
      <inkml:brushProperty name="scaleFactor" value="0.5"/>
    </inkml:brush>
  </inkml:definitions>
  <inkml:trace contextRef="#ctx0" brushRef="#br0">170 2658 24575,'-16'-77'0,"0"-1"0,1 0 0,0-9 0,2-2 0,4-1 0,6 3 0,4 0 0,1-5-246,-2 7 0,0-4 0,0-1 0,0 2 0,0 5 0,0 2 0,0 0 0,0-1 0,0-2 0,0-1 0,0 2 0,0 2 223,0-13 1,0 3-1,0 5 23,-3 15 0,0 3 0,-1 4 355,0-19 0,-3 10-355,-14-11 0,0 44 0,9 59 983,3 72-583,8-3 1,2 13-401,-2-16 0,0 5 0,3 3-246,0-14 0,2 3 0,2 1 0,0 0 236,2-2 1,1 1 0,2 0 0,3-1 9,4 1 0,3 1 0,1-2 0,1-3 0,5 15 0,0-5 0,5 0-218,7 1 1,5-2-1,1-7 218,6 6 0,5-8-9,-12-26 1,4-3 0,2-8 8,21-3 0,3-11 0,3-3 0,3-8 0,-2-6 0,0-11 0,10-21 0,-3-12 0,-8-1 0,-4-9 0,-20 3 0,-2-6 0,-2-3 0,-2-2 0,-3-4 0,-2-1 327,-2-2 1,-2-1 0,-3-1-294,-1-1 0,-3-1 1,-3-3-35,-4-7 0,-5-4 0,-2 0 0,-2 0 0,-3-1 0,-3 0 0,-4 3 0,-3-1 0,0 1 0,1-2 0,-1 1 0,-1 3 0,1-19 0,-6 4 0,-12-2 0,-7 3 345,1 10 0,-5 4-345,-9-1 0,-4 4 13,7 14 1,1 4-14,-20-32 0,18 33 0,49 114 0,-16-23 0,19 19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13.457"/>
    </inkml:context>
    <inkml:brush xml:id="br0">
      <inkml:brushProperty name="width" value="0.35" units="cm"/>
      <inkml:brushProperty name="height" value="0.35" units="cm"/>
      <inkml:brushProperty name="color" value="#0B868D"/>
      <inkml:brushProperty name="inkEffects" value="ocean"/>
      <inkml:brushProperty name="anchorX" value="-1.10001E6"/>
      <inkml:brushProperty name="anchorY" value="-928354.375"/>
      <inkml:brushProperty name="scaleFactor" value="0.5"/>
    </inkml:brush>
  </inkml:definitions>
  <inkml:trace contextRef="#ctx0" brushRef="#br0">0 694 24575,'6'73'0,"0"1"0,-3-9 0,-1 3 0,2 2 0,5 0 0,2 2 0,-3 3-328,-5 16 0,-3 4 0,4 1 0,10-1 0,4-1 0,-3 1 247,-8 4 0,-4 0 0,1-3 81,3-8 0,1-2 0,-2-3 236,-2-10 0,-1-2 1,-1-5-237,-1 11 0,-2-9 365,1 16-365,0-80 0,-9-78 0,7-9 0,2-14 0,-3 20 0,-1-5 0,1-4-190,3 5 1,0-5 0,0-2 0,0 2 189,0 5 0,0-1 0,0 1 0,0-1 0,0-4 0,0 0 0,0-1 0,0 1 0,0 0 0,-1 0 0,1 2 0,1 1 0,3-13 0,2 3 0,3 0-129,2-1 1,2 2 0,5 5 128,10-13 0,9 11 0,11 21 0,7 12 0,-4 20 0,5 9 0,19 8 0,4 8 0,-4 2 0,2 9 0,-13 9 0,2 7 0,0 5 327,2 6 1,0 5 0,-3 5-260,-2 5 0,-2 6 0,-1 4-68,5 12 0,-2 7 0,-7 0 0,-11-8 0,-6 0 0,-4 4 0,1 10 0,-4 3 0,-6 1 0,-8-3 0,-5 0 0,-2 0 0,-2-1 0,-2 1 0,-5 0 0,-6-1 0,-5 0 0,-6-2 0,-4-10 0,-6-1 0,-3-2 0,-5 1 0,-3-1 0,-5-1 0,-8 3 0,-4-2 0,-1-1 0,1-2 0,0-2 0,0 0 0,3-3 0,0-1 0,1-2 205,-19 19 0,1-7-205,4-18 0,2-3 0,12 0 0,0-3 0,-7-10 0,0-4 0,-30 17 0,2-21 0,21-12 0,11-16 0,10 0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14.674"/>
    </inkml:context>
    <inkml:brush xml:id="br0">
      <inkml:brushProperty name="width" value="0.35" units="cm"/>
      <inkml:brushProperty name="height" value="0.35" units="cm"/>
      <inkml:brushProperty name="color" value="#0B868D"/>
      <inkml:brushProperty name="inkEffects" value="ocean"/>
      <inkml:brushProperty name="anchorX" value="-1.1214E6"/>
      <inkml:brushProperty name="anchorY" value="-947013.8125"/>
      <inkml:brushProperty name="scaleFactor" value="0.5"/>
    </inkml:brush>
  </inkml:definitions>
  <inkml:trace contextRef="#ctx0" brushRef="#br0">652 212 24575,'-73'-4'0,"0"1"0,0-1 0,3 0 0,1 1 0,7 0 0,5 3 0,7 0 0,-25 0 0,26 0 0,56 19 0,33 2 0,18 0 0,0 3 0,7 2 0,6-1-246,1-3 0,7 1 0,3-2 0,2-1 2,7-1 0,3-2 1,3-1-1,1-3 47,-9-2 0,2-2 1,2-1-1,0-1 0,-2-2 0,-2-1 0,-2-1 1,1-1-1,0-1 0,1-2 69,8 0 0,1 0 1,1-2-1,-1-2 1,-2-3 127,-9-3 0,-1-1 0,-2-3 0,0-1 0,0 0 0,0-2 0,1-1 0,0-1 0,-2-1 0,-3-2-246,10-5 0,-3-2 0,-1-1 0,1 1 103,4 1 0,0-1 1,-1 2-1,-2 3-82,8 3 0,-3 4 1,0 2 224,1 1 0,0 1 0,-2 4 0,-8 2 0,-2 4 0,-1 6 0,-5 10 0,-3 5 0,2 1 0,5-4 0,1 1 0,-1 5 0,0 11 0,0 6 0,0-2 0,0-8 0,0-1 0,3-2 0,8 2 0,3-1 0,1-4 0,-4-7 0,1-4 0,2-1 89,-15-3 1,2-1 0,1-1 0,-2-1-90,-3-1 0,0-2 0,0-1 0,0 0 0,4 0 0,1-1 0,-1-1 0,-1 0 0,20-3 0,-1-1 0,-1-1 0,0 0 0,0 0 0,-3 1 0,-9-1 0,-2 1 0,1 1 327,4 1 1,2 2 0,-3 1-97,-9 2 1,-1 0 0,1 0-232,7-1 0,1-1 0,-1 5 0,-8 7 0,0 3 0,-1 2 0,3-2 0,0 2 0,0 3 0,3 8 0,1 4 0,-1-2 0,-2-4 0,0-2 0,2-2 0,9-3 0,3-4 0,-2-1 0,-7-4 0,-1-2 0,1-2 0,1-2 0,1-3 0,-2 0 0,-7 1 0,-2 0 0,-2 0 0,23 0 0,-5 0 0,-17 1 0,-5-2 0,-9-3 0,-2-1 0,35-7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18.347"/>
    </inkml:context>
    <inkml:brush xml:id="br0">
      <inkml:brushProperty name="width" value="0.35" units="cm"/>
      <inkml:brushProperty name="height" value="0.35" units="cm"/>
      <inkml:brushProperty name="color" value="#0B868D"/>
      <inkml:brushProperty name="inkEffects" value="ocean"/>
      <inkml:brushProperty name="anchorX" value="-1.14665E6"/>
      <inkml:brushProperty name="anchorY" value="-967101.125"/>
      <inkml:brushProperty name="scaleFactor" value="0.5"/>
    </inkml:brush>
  </inkml:definitions>
  <inkml:trace contextRef="#ctx0" brushRef="#br0">0 1157 24575,'53'11'0,"-1"1"0,9-2 0,2-1 0,0-4 0,2-1 0,21 1 0,3 2 0,6 2 0,2 3-328,-25-2 0,2 1 0,1-2 255,8-4 0,1-1 0,-1 1 73,-4 4 0,-1 2 0,1-3 0,5-5 0,3-4 0,-2 1 0,0 2 0,-1 1 0,-1-1 0,-6 0 0,-1-1 0,0-1 0,4-1 0,1-2 0,-2 0 9,-9-2 1,-3-2 0,-1-2-10,27-11 0,-1-5 0,2-6 0,-2-3 0,-7 2 0,-2 1 0,-4 3 0,1 5 0,3 5 0,0 3 0,-9-1 0,1 2 0,7 2 0,2 3 0,0 2 0,0 2 0,-4 0 0,0 1 0,7 4 0,1 0 0,1-4 0,0-2 0,-4 2 0,2-3 0,-19-2 0,1-1 0,0-2 0,26-7 0,1-4 97,-26 7 0,0-1 0,0-3-97,1-6 0,-1-3 0,-1 2 0,22-2 0,0 0 0,-24 1 0,1-1 0,0 6 0,22 8 0,2 5 0,-23-1 0,1 1 0,1 3 0,-1 5 0,0 3 0,0 0 0,0-1 0,0 0 0,0 0 0,-3-1 0,-1 0 0,2 3 0,4 5 0,1 4 0,-1-1 0,-4-5 0,-1 0 0,1 1 0,1 4 0,1 1 0,1-2 0,1-4 0,0-2 0,1-1 0,-3-1 0,1-1 0,0-1 0,3-4 0,0-2 0,0 0 0,-7 0 0,0-1 0,-1 0 0,3-3 0,0 0 0,-1 0 0,27-5 0,1 2 0,-29 6 0,0 1 0,0 1 0,27-5 0,1 1 41,-2 3 0,0 2-41,-8 0 0,0 1 0,8 3 0,1 2 0,-4-1 0,0 0 0,5-5 0,-1 0 0,-9 5 0,0-2 0,8-5 0,-2-5 0,-9-1 0,-3-4 0,5-2 0,0-6 0,-21 0 0,-1-4 0,-2 1 0,7-6 0,1 0 0,22-3 0,0 2 0,-29 7 0,-1 5 0,16 9 0,2 4 0,-4-4 0,-1 0 304,-4 7 0,2 3-304,11-2 0,-1 0 96,-11 1 1,0 1-97,13 3 0,0 2 0,-8-1 0,-1 0 0,10 0 0,-2 0 0,-16 0 0,-1 0 0,7 0 0,-2 0 0,28 0 0,-5 0 0,-42 27 0,-1 11 0,-1 3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25.943"/>
    </inkml:context>
    <inkml:brush xml:id="br0">
      <inkml:brushProperty name="width" value="0.35" units="cm"/>
      <inkml:brushProperty name="height" value="0.35" units="cm"/>
      <inkml:brushProperty name="color" value="#AE198D"/>
      <inkml:brushProperty name="inkEffects" value="galaxy"/>
      <inkml:brushProperty name="anchorX" value="-1.16527E6"/>
      <inkml:brushProperty name="anchorY" value="-982526.75"/>
      <inkml:brushProperty name="scaleFactor" value="0.5"/>
    </inkml:brush>
  </inkml:definitions>
  <inkml:trace contextRef="#ctx0" brushRef="#br0">0 1 24575,'6'83'0,"0"-1"0,-3 11 0,1 3 0,-1-21 0,1 2 0,0 2-328,0 11 0,-1 2 0,2 2 0,3 4 0,3 0 0,0 0 208,2-5 0,1-1 1,1-2 119,3-7 0,0-3 0,0 0 154,-3-3 0,0-1 0,-1-3-154,7 15 0,-2-3 225,-7-5 0,-3-4-225,-3-16 0,0-6 0,3 21 0,-9-24 983,0-11-933,0 2 1,9 40-1,3 16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26.672"/>
    </inkml:context>
    <inkml:brush xml:id="br0">
      <inkml:brushProperty name="width" value="0.35" units="cm"/>
      <inkml:brushProperty name="height" value="0.35" units="cm"/>
      <inkml:brushProperty name="color" value="#AE198D"/>
      <inkml:brushProperty name="inkEffects" value="galaxy"/>
      <inkml:brushProperty name="anchorX" value="-1.17599E6"/>
      <inkml:brushProperty name="anchorY" value="-997364.4375"/>
      <inkml:brushProperty name="scaleFactor" value="0.5"/>
    </inkml:brush>
  </inkml:definitions>
  <inkml:trace contextRef="#ctx0" brushRef="#br0">0 1 24575,'12'72'0,"-1"0"0,4 16 0,-2 2 0,-6 1 0,-2 2 0,1-24 0,1 1 0,1-1 0,8 21 0,-2-1 0,-7 1 0,0-2 0,7-8 0,0-2 0,-8 1 0,0-1 0,4-8 0,1-3 0,-1-3 0,1-2 0,0-3 0,-1-3 0,2 39 0,6-20 0,-6-14 0,0-29 0,-3-1 0,0 18 0,3 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27.128"/>
    </inkml:context>
    <inkml:brush xml:id="br0">
      <inkml:brushProperty name="width" value="0.35" units="cm"/>
      <inkml:brushProperty name="height" value="0.35" units="cm"/>
      <inkml:brushProperty name="color" value="#AE198D"/>
      <inkml:brushProperty name="inkEffects" value="galaxy"/>
      <inkml:brushProperty name="anchorX" value="-1.18814E6"/>
      <inkml:brushProperty name="anchorY" value="-1.01174E6"/>
      <inkml:brushProperty name="scaleFactor" value="0.5"/>
    </inkml:brush>
  </inkml:definitions>
  <inkml:trace contextRef="#ctx0" brushRef="#br0">0 106 24575,'93'0'0,"3"0"0,-27 0 0,4 0 0,7 0 0,1 0 0,10 0 0,0 0 0,0 0 0,-4 0 0,-21-5 0,-4 0 0,-5 7 0,-2-6 0,-3-17 0,-1-5 0,2 3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28.029"/>
    </inkml:context>
    <inkml:brush xml:id="br0">
      <inkml:brushProperty name="width" value="0.35" units="cm"/>
      <inkml:brushProperty name="height" value="0.35" units="cm"/>
      <inkml:brushProperty name="color" value="#AE198D"/>
      <inkml:brushProperty name="inkEffects" value="galaxy"/>
      <inkml:brushProperty name="anchorX" value="-1.20002E6"/>
      <inkml:brushProperty name="anchorY" value="-1.025E6"/>
      <inkml:brushProperty name="scaleFactor" value="0.5"/>
    </inkml:brush>
  </inkml:definitions>
  <inkml:trace contextRef="#ctx0" brushRef="#br0">1324 23 24575,'-65'-6'0,"-1"0"0,0 1 0,2 1 0,11 3 0,1 2 0,-11 2 0,0 3 0,-1 6 0,-1 7 0,-18 12 0,3 10 0,16 4 0,4 8 0,12-8 0,-1 4 0,4 1 0,-12 27 0,9 5 0,19-18 0,4 3 0,2 0 0,0-3 0,2 0 0,4 2 0,7 5 0,4 2 0,1 0-154,1 0 0,0 0 0,3 0 154,1-1 0,3 0 0,3-1 0,4-3 0,3 0 0,4-3 0,15 26 0,11-7-24,10-20 0,10-9 24,8-5 0,5-7 0,2-9 0,3-7 0,2-9 0,2-4 0,-1 2 0,0-1 0,-5-4 0,1-1 0,3-4 0,-1-1 0,-11 5 0,-2-1 0,4-7 0,-1-2 230,-13 5 1,-2 0-231,-3-5 0,-3 0 49,33 0-49,-21 0 0,-30-10 0,-24-29 0,-20-17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28.409"/>
    </inkml:context>
    <inkml:brush xml:id="br0">
      <inkml:brushProperty name="width" value="0.35" units="cm"/>
      <inkml:brushProperty name="height" value="0.35" units="cm"/>
      <inkml:brushProperty name="color" value="#AE198D"/>
      <inkml:brushProperty name="inkEffects" value="galaxy"/>
      <inkml:brushProperty name="anchorX" value="-1.21515E6"/>
      <inkml:brushProperty name="anchorY" value="-1.03913E6"/>
      <inkml:brushProperty name="scaleFactor" value="0.5"/>
    </inkml:brush>
  </inkml:definitions>
  <inkml:trace contextRef="#ctx0" brushRef="#br0">1 66 24575,'62'-18'0,"0"1"0,5 1 0,3 4 0,8 10 0,3 4 0,4-4 0,-2 4 0,-16 10 0,-3 4 0,-4 1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34.438"/>
    </inkml:context>
    <inkml:brush xml:id="br0">
      <inkml:brushProperty name="width" value="0.35" units="cm"/>
      <inkml:brushProperty name="height" value="0.35" units="cm"/>
      <inkml:brushProperty name="color" value="#FF4E00"/>
      <inkml:brushProperty name="inkEffects" value="rainbow"/>
      <inkml:brushProperty name="anchorX" value="-884170"/>
      <inkml:brushProperty name="anchorY" value="-739588"/>
      <inkml:brushProperty name="scaleFactor" value="0.5"/>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35.328"/>
    </inkml:context>
    <inkml:brush xml:id="br0">
      <inkml:brushProperty name="width" value="0.35" units="cm"/>
      <inkml:brushProperty name="height" value="0.35" units="cm"/>
      <inkml:brushProperty name="color" value="#FF4E00"/>
      <inkml:brushProperty name="inkEffects" value="rainbow"/>
      <inkml:brushProperty name="anchorX" value="-898061.875"/>
      <inkml:brushProperty name="anchorY" value="-748168.0625"/>
      <inkml:brushProperty name="scaleFactor" value="0.5"/>
    </inkml:brush>
  </inkml:definitions>
  <inkml:trace contextRef="#ctx0" brushRef="#br0">1 0 24575,'11'82'0,"-1"-14"0,-9-19 0,-2 2 0,1 26 0,4-26 0,1 1 0,-3 34 0,17 7 0,-7-9 0,9-18 0,-10 3 0,-1-34 0,-1 5 0,-7-19 0,8 0 0,-10 0 0,18 47 0,6 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35.880"/>
    </inkml:context>
    <inkml:brush xml:id="br0">
      <inkml:brushProperty name="width" value="0.35" units="cm"/>
      <inkml:brushProperty name="height" value="0.35" units="cm"/>
      <inkml:brushProperty name="color" value="#FF4E00"/>
      <inkml:brushProperty name="inkEffects" value="rainbow"/>
      <inkml:brushProperty name="anchorX" value="-913234.6875"/>
      <inkml:brushProperty name="anchorY" value="-755341.1875"/>
      <inkml:brushProperty name="scaleFactor" value="0.5"/>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36.611"/>
    </inkml:context>
    <inkml:brush xml:id="br0">
      <inkml:brushProperty name="width" value="0.35" units="cm"/>
      <inkml:brushProperty name="height" value="0.35" units="cm"/>
      <inkml:brushProperty name="color" value="#FF4E00"/>
      <inkml:brushProperty name="inkEffects" value="rainbow"/>
      <inkml:brushProperty name="anchorX" value="-928743.5"/>
      <inkml:brushProperty name="anchorY" value="-763459.25"/>
      <inkml:brushProperty name="scaleFactor" value="0.5"/>
    </inkml:brush>
  </inkml:definitions>
  <inkml:trace contextRef="#ctx0" brushRef="#br0">1 0 24575,'0'56'0,"0"0"0,-1-2 0,2 2 0,3 16 0,1 1 0,0-13 0,2-1 0,3 3 0,1-1 0,-1-7 0,1-3 0,10 45 0,-10-3 0,8-18 0,2 6 0,12-6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37.039"/>
    </inkml:context>
    <inkml:brush xml:id="br0">
      <inkml:brushProperty name="width" value="0.35" units="cm"/>
      <inkml:brushProperty name="height" value="0.35" units="cm"/>
      <inkml:brushProperty name="color" value="#FF4E00"/>
      <inkml:brushProperty name="inkEffects" value="rainbow"/>
      <inkml:brushProperty name="anchorX" value="-945491.1875"/>
      <inkml:brushProperty name="anchorY" value="-770737.375"/>
      <inkml:brushProperty name="scaleFactor" value="0.5"/>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46.529"/>
    </inkml:context>
    <inkml:brush xml:id="br0">
      <inkml:brushProperty name="width" value="0.35" units="cm"/>
      <inkml:brushProperty name="height" value="0.35" units="cm"/>
      <inkml:brushProperty name="color" value="#AE198D"/>
      <inkml:brushProperty name="inkEffects" value="galaxy"/>
      <inkml:brushProperty name="anchorX" value="-962385.875"/>
      <inkml:brushProperty name="anchorY" value="-779086.4375"/>
      <inkml:brushProperty name="scaleFactor" value="0.5"/>
    </inkml:brush>
  </inkml:definitions>
  <inkml:trace contextRef="#ctx0" brushRef="#br0">63 1263 24575,'-17'-63'0,"-1"0"0,2-8 0,4-3 0,13-9 0,8-2 0,7-6 0,7 0 0,-2 27 0,3 0 0,6 3 0,9 5 0,8 3 0,2 3 0,5 4 0,3 4 0,3 4 0,29-3 0,4 8 0,-29 13 0,2 4 0,0 3 0,28 0 0,1 5 0,0 1 0,1 2 0,3 0 0,0 1 0,-3 2 0,-3 4 0,-16 4 0,-2 6 0,4 8 0,-6 12 0,-17 16 0,-5 9 0,3 6 0,-3 4 0,-3 6 0,-3 1 0,-3-4 0,0-4 0,4-11 0,2-3 0,-7-2 0,4-7 0,9-12 0,4-8 0,-6-5 0,3-6 0,16-4 0,3-6 0,0-5 0,1-4 0,5 0 0,-1-7 0,-5-12 0,-1-8 0,0-2 0,-1-5 0,-7-6 0,-2-2 0,-3 7 0,-3 0 0,-8 0 0,-5 2 0,10-6 0,-15-13 0,-27 36 0,-77-26 0,18 27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4:47.241"/>
    </inkml:context>
    <inkml:brush xml:id="br0">
      <inkml:brushProperty name="width" value="0.35" units="cm"/>
      <inkml:brushProperty name="height" value="0.35" units="cm"/>
      <inkml:brushProperty name="color" value="#AE198D"/>
      <inkml:brushProperty name="inkEffects" value="galaxy"/>
      <inkml:brushProperty name="anchorX" value="-971700.0625"/>
      <inkml:brushProperty name="anchorY" value="-791530.25"/>
      <inkml:brushProperty name="scaleFactor" value="0.5"/>
    </inkml:brush>
  </inkml:definitions>
  <inkml:trace contextRef="#ctx0" brushRef="#br0">0 1 24575,'12'57'0,"0"0"0,-2 5 0,-2 2 0,-7 8 0,-2 3 0,5 13 0,2 1 0,2-3 0,5 1 0,1-17 0,4 3 0,1-1-201,-1-4 1,1-1 0,0 1 200,2 0 0,1-1 0,-2 1 0,-5-2 0,-1 0 0,-1-2 74,7 16 0,0-2-74,-4 5 0,0 0 0,1-8 0,-1-1 0,0 5 0,-2-1 0,-3-8 0,-1-3 0,0-7 0,1-3 453,20 36-453,-17-11 0,14-26 0,-17-14 0,10-23 0,10-1 0,1 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0:15:10.888"/>
    </inkml:context>
    <inkml:brush xml:id="br0">
      <inkml:brushProperty name="width" value="0.35" units="cm"/>
      <inkml:brushProperty name="height" value="0.35" units="cm"/>
      <inkml:brushProperty name="color" value="#0B868D"/>
      <inkml:brushProperty name="inkEffects" value="ocean"/>
      <inkml:brushProperty name="anchorX" value="-1.04734E6"/>
      <inkml:brushProperty name="anchorY" value="-876209.5625"/>
      <inkml:brushProperty name="scaleFactor" value="0.5"/>
    </inkml:brush>
  </inkml:definitions>
  <inkml:trace contextRef="#ctx0" brushRef="#br0">2185 131 24575,'-63'-24'0,"0"1"0,0 0 0,-5 1 0,-2 1 0,0 8 0,0 8 0,-1 8 0,0-1-328,-5-4 0,-1 1 0,-1 4 147,-8 5 1,-2 5-1,3 3 181,7 2 0,3 3 0,-1 5 0,-8 8 0,0 5 0,5 5 0,11 1 0,5 5 0,2 2 0,5 1 0,3 3 0,4 3 0,3 4 0,4 3 0,6 3 0,6 3 0,6 2 0,4 2 0,2 0 0,5 2 0,2 1 0,1 7 0,2 1 0,7-1 0,5-6 0,5-2 0,6 0 0,8 4 0,7 0 0,8-6 0,6-7 0,6-5 0,8-6 0,9-5 0,8-7 0,4-7 0,5-5 0,4-7 0,1-6-328,7-6 0,3-6 0,0-3 265,-22-2 0,0-1 1,0-2-1,0 0 63,0 0 0,1-1 0,-2 0 0,-1-1 0,15 1 0,-2 0 0,-2 0 152,-8 1 1,-1-1 0,-4-1-153,15-3 0,-5-1 0,-12 5 0,-7-2 0,1-17 0,-18 17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4.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7.png"/><Relationship Id="rId3" Type="http://schemas.openxmlformats.org/officeDocument/2006/relationships/image" Target="../media/image9.png"/><Relationship Id="rId21" Type="http://schemas.openxmlformats.org/officeDocument/2006/relationships/image" Target="../media/image18.png"/><Relationship Id="rId34" Type="http://schemas.openxmlformats.org/officeDocument/2006/relationships/customXml" Target="../ink/ink17.xml"/><Relationship Id="rId7" Type="http://schemas.openxmlformats.org/officeDocument/2006/relationships/image" Target="../media/image11.png"/><Relationship Id="rId12" Type="http://schemas.openxmlformats.org/officeDocument/2006/relationships/customXml" Target="../ink/ink6.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4.png"/><Relationship Id="rId38" Type="http://schemas.openxmlformats.org/officeDocument/2006/relationships/customXml" Target="../ink/ink19.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13.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6.png"/><Relationship Id="rId40" Type="http://schemas.openxmlformats.org/officeDocument/2006/relationships/image" Target="../media/image28.jpeg"/><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17.png"/><Relationship Id="rId31" Type="http://schemas.openxmlformats.org/officeDocument/2006/relationships/image" Target="../media/image23.png"/><Relationship Id="rId4" Type="http://schemas.openxmlformats.org/officeDocument/2006/relationships/customXml" Target="../ink/ink2.xml"/><Relationship Id="rId9" Type="http://schemas.openxmlformats.org/officeDocument/2006/relationships/image" Target="../media/image12.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1.png"/><Relationship Id="rId30" Type="http://schemas.openxmlformats.org/officeDocument/2006/relationships/customXml" Target="../ink/ink15.xml"/><Relationship Id="rId3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ED2379-4EDD-D04F-9A96-4B006A79CD46}"/>
              </a:ext>
            </a:extLst>
          </p:cNvPr>
          <p:cNvSpPr>
            <a:spLocks noGrp="1"/>
          </p:cNvSpPr>
          <p:nvPr>
            <p:ph type="ctrTitle"/>
          </p:nvPr>
        </p:nvSpPr>
        <p:spPr>
          <a:xfrm>
            <a:off x="2206112" y="887569"/>
            <a:ext cx="8637073" cy="2541431"/>
          </a:xfrm>
        </p:spPr>
        <p:txBody>
          <a:bodyPr/>
          <a:lstStyle/>
          <a:p>
            <a:r>
              <a:rPr lang="en-GB" cap="none" dirty="0">
                <a:ln w="0"/>
                <a:solidFill>
                  <a:srgbClr val="29AB92"/>
                </a:solidFill>
                <a:effectLst>
                  <a:reflection blurRad="6350" stA="53000" endA="300" endPos="35500" dir="5400000" sy="-90000" algn="bl" rotWithShape="0"/>
                </a:effectLst>
              </a:rPr>
              <a:t> “Be kind”</a:t>
            </a:r>
            <a:endParaRPr lang="el-GR" cap="none" dirty="0">
              <a:ln w="0"/>
              <a:solidFill>
                <a:srgbClr val="29AB92"/>
              </a:solidFill>
              <a:effectLst>
                <a:reflection blurRad="6350" stA="53000" endA="300" endPos="35500" dir="5400000" sy="-90000" algn="bl" rotWithShape="0"/>
              </a:effectLst>
            </a:endParaRPr>
          </a:p>
        </p:txBody>
      </p:sp>
      <p:sp>
        <p:nvSpPr>
          <p:cNvPr id="3" name="Υπότιτλος 2">
            <a:extLst>
              <a:ext uri="{FF2B5EF4-FFF2-40B4-BE49-F238E27FC236}">
                <a16:creationId xmlns:a16="http://schemas.microsoft.com/office/drawing/2014/main" xmlns="" id="{2CB6D586-6260-EB49-A46A-7F1E343CD7A3}"/>
              </a:ext>
            </a:extLst>
          </p:cNvPr>
          <p:cNvSpPr>
            <a:spLocks noGrp="1"/>
          </p:cNvSpPr>
          <p:nvPr>
            <p:ph type="subTitle" idx="1"/>
          </p:nvPr>
        </p:nvSpPr>
        <p:spPr/>
        <p:txBody>
          <a:bodyPr/>
          <a:lstStyle/>
          <a:p>
            <a:r>
              <a:rPr lang="en-GB" dirty="0"/>
              <a:t>By Mariana </a:t>
            </a:r>
            <a:r>
              <a:rPr lang="en-GB" dirty="0" err="1"/>
              <a:t>spyrakou</a:t>
            </a:r>
            <a:endParaRPr lang="el-GR" dirty="0"/>
          </a:p>
        </p:txBody>
      </p:sp>
      <p:pic>
        <p:nvPicPr>
          <p:cNvPr id="6" name="Εικόνα 5">
            <a:extLst>
              <a:ext uri="{FF2B5EF4-FFF2-40B4-BE49-F238E27FC236}">
                <a16:creationId xmlns:a16="http://schemas.microsoft.com/office/drawing/2014/main" xmlns="" id="{B439DE22-EC4B-B742-AD1F-267F27ED9552}"/>
              </a:ext>
            </a:extLst>
          </p:cNvPr>
          <p:cNvPicPr>
            <a:picLocks noChangeAspect="1"/>
          </p:cNvPicPr>
          <p:nvPr/>
        </p:nvPicPr>
        <p:blipFill>
          <a:blip r:embed="rId2"/>
          <a:stretch>
            <a:fillRect/>
          </a:stretch>
        </p:blipFill>
        <p:spPr>
          <a:xfrm>
            <a:off x="6096000" y="106930"/>
            <a:ext cx="6096000" cy="2051354"/>
          </a:xfrm>
          <a:prstGeom prst="rect">
            <a:avLst/>
          </a:prstGeom>
          <a:ln w="228600" cap="sq" cmpd="thickThin">
            <a:solidFill>
              <a:srgbClr val="000000"/>
            </a:solidFill>
            <a:prstDash val="solid"/>
            <a:miter lim="800000"/>
          </a:ln>
          <a:effectLst>
            <a:outerShdw blurRad="50800" dist="762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xmlns="" val="9024776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101E9C7-D51C-0642-A7CB-E22F9A1453D7}"/>
              </a:ext>
            </a:extLst>
          </p:cNvPr>
          <p:cNvSpPr>
            <a:spLocks noGrp="1"/>
          </p:cNvSpPr>
          <p:nvPr>
            <p:ph type="title"/>
          </p:nvPr>
        </p:nvSpPr>
        <p:spPr/>
        <p:txBody>
          <a:bodyPr/>
          <a:lstStyle/>
          <a:p>
            <a:r>
              <a:rPr lang="en-GB" dirty="0"/>
              <a:t>What Does “be kind” mean to you ???</a:t>
            </a:r>
            <a:endParaRPr lang="el-GR" dirty="0"/>
          </a:p>
        </p:txBody>
      </p:sp>
      <p:sp>
        <p:nvSpPr>
          <p:cNvPr id="3" name="Θέση περιεχομένου 2">
            <a:extLst>
              <a:ext uri="{FF2B5EF4-FFF2-40B4-BE49-F238E27FC236}">
                <a16:creationId xmlns:a16="http://schemas.microsoft.com/office/drawing/2014/main" xmlns="" id="{BAE6185F-6460-754F-A1F8-DF7C3AE5A077}"/>
              </a:ext>
            </a:extLst>
          </p:cNvPr>
          <p:cNvSpPr>
            <a:spLocks noGrp="1"/>
          </p:cNvSpPr>
          <p:nvPr>
            <p:ph idx="1"/>
          </p:nvPr>
        </p:nvSpPr>
        <p:spPr/>
        <p:txBody>
          <a:bodyPr/>
          <a:lstStyle/>
          <a:p>
            <a:r>
              <a:rPr lang="en-GB" dirty="0"/>
              <a:t>Let’s see what “be kind” is </a:t>
            </a:r>
            <a:r>
              <a:rPr lang="en-GB" dirty="0" smtClean="0"/>
              <a:t>explained in this book ! </a:t>
            </a:r>
            <a:endParaRPr lang="en-GB" dirty="0"/>
          </a:p>
        </p:txBody>
      </p:sp>
    </p:spTree>
    <p:extLst>
      <p:ext uri="{BB962C8B-B14F-4D97-AF65-F5344CB8AC3E}">
        <p14:creationId xmlns:p14="http://schemas.microsoft.com/office/powerpoint/2010/main" xmlns="" val="5464829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296E888-3B17-F247-AD90-A56C2ED6C2B4}"/>
              </a:ext>
            </a:extLst>
          </p:cNvPr>
          <p:cNvSpPr>
            <a:spLocks noGrp="1"/>
          </p:cNvSpPr>
          <p:nvPr>
            <p:ph sz="half" idx="2"/>
          </p:nvPr>
        </p:nvSpPr>
        <p:spPr/>
        <p:txBody>
          <a:bodyPr>
            <a:normAutofit fontScale="92500" lnSpcReduction="10000"/>
          </a:bodyPr>
          <a:lstStyle/>
          <a:p>
            <a:r>
              <a:rPr lang="en-GB" dirty="0" smtClean="0"/>
              <a:t>There was </a:t>
            </a:r>
            <a:r>
              <a:rPr lang="en-GB" dirty="0" err="1" smtClean="0"/>
              <a:t>was</a:t>
            </a:r>
            <a:r>
              <a:rPr lang="en-GB" dirty="0" smtClean="0"/>
              <a:t> </a:t>
            </a:r>
            <a:r>
              <a:rPr lang="en-GB" dirty="0"/>
              <a:t>a boy named Kevin and everybody was laughing </a:t>
            </a:r>
            <a:r>
              <a:rPr lang="en-GB" dirty="0" smtClean="0"/>
              <a:t>at</a:t>
            </a:r>
            <a:r>
              <a:rPr lang="en-GB" dirty="0" smtClean="0"/>
              <a:t> </a:t>
            </a:r>
            <a:r>
              <a:rPr lang="en-GB" dirty="0"/>
              <a:t>him because he was </a:t>
            </a:r>
            <a:r>
              <a:rPr lang="en-GB" dirty="0"/>
              <a:t>u</a:t>
            </a:r>
            <a:r>
              <a:rPr lang="en-GB" dirty="0" smtClean="0"/>
              <a:t>gly </a:t>
            </a:r>
            <a:r>
              <a:rPr lang="en-GB" dirty="0"/>
              <a:t>and </a:t>
            </a:r>
            <a:r>
              <a:rPr lang="en-GB" dirty="0" smtClean="0"/>
              <a:t>he used to eat  </a:t>
            </a:r>
            <a:r>
              <a:rPr lang="en-GB" dirty="0"/>
              <a:t>like a </a:t>
            </a:r>
            <a:r>
              <a:rPr lang="en-GB" dirty="0" smtClean="0"/>
              <a:t>sheep</a:t>
            </a:r>
            <a:r>
              <a:rPr lang="en-GB" dirty="0"/>
              <a:t>. </a:t>
            </a:r>
            <a:endParaRPr lang="en-GB" dirty="0" smtClean="0"/>
          </a:p>
          <a:p>
            <a:r>
              <a:rPr lang="en-GB" dirty="0" smtClean="0"/>
              <a:t>One day, </a:t>
            </a:r>
            <a:r>
              <a:rPr lang="en-GB" dirty="0"/>
              <a:t>he was in the kitchen </a:t>
            </a:r>
            <a:r>
              <a:rPr lang="en-GB" dirty="0" smtClean="0"/>
              <a:t>eating his </a:t>
            </a:r>
            <a:r>
              <a:rPr lang="en-GB" dirty="0" smtClean="0"/>
              <a:t>lunch  but he </a:t>
            </a:r>
            <a:r>
              <a:rPr lang="en-GB" dirty="0"/>
              <a:t>was very sad because everybody was laughing. So he went to the toilets and start crying.</a:t>
            </a:r>
            <a:endParaRPr lang="el-GR" dirty="0"/>
          </a:p>
        </p:txBody>
      </p:sp>
      <p:sp>
        <p:nvSpPr>
          <p:cNvPr id="5" name="Θέση κειμένου 4">
            <a:extLst>
              <a:ext uri="{FF2B5EF4-FFF2-40B4-BE49-F238E27FC236}">
                <a16:creationId xmlns:a16="http://schemas.microsoft.com/office/drawing/2014/main" xmlns="" id="{8DAE3F76-BCBE-E64A-A051-B7C85CC00D2E}"/>
              </a:ext>
            </a:extLst>
          </p:cNvPr>
          <p:cNvSpPr>
            <a:spLocks noGrp="1"/>
          </p:cNvSpPr>
          <p:nvPr>
            <p:ph type="body" sz="quarter" idx="3"/>
          </p:nvPr>
        </p:nvSpPr>
        <p:spPr/>
        <p:txBody>
          <a:bodyPr/>
          <a:lstStyle/>
          <a:p>
            <a:endParaRPr lang="el-GR"/>
          </a:p>
        </p:txBody>
      </p:sp>
      <p:pic>
        <p:nvPicPr>
          <p:cNvPr id="9" name="Θέση περιεχομένου 8">
            <a:extLst>
              <a:ext uri="{FF2B5EF4-FFF2-40B4-BE49-F238E27FC236}">
                <a16:creationId xmlns:a16="http://schemas.microsoft.com/office/drawing/2014/main" xmlns="" id="{D1084E24-0F6D-174A-A65C-0F7B4198B9C6}"/>
              </a:ext>
            </a:extLst>
          </p:cNvPr>
          <p:cNvPicPr>
            <a:picLocks noGrp="1" noChangeAspect="1"/>
          </p:cNvPicPr>
          <p:nvPr>
            <p:ph sz="quarter" idx="4"/>
          </p:nvPr>
        </p:nvPicPr>
        <p:blipFill>
          <a:blip r:embed="rId2"/>
          <a:stretch>
            <a:fillRect/>
          </a:stretch>
        </p:blipFill>
        <p:spPr>
          <a:xfrm>
            <a:off x="6576152" y="1330476"/>
            <a:ext cx="4022299" cy="435126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7798831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xmlns="" id="{9711BE87-649E-0649-A33D-E42D0F4C8675}"/>
              </a:ext>
            </a:extLst>
          </p:cNvPr>
          <p:cNvSpPr>
            <a:spLocks noGrp="1"/>
          </p:cNvSpPr>
          <p:nvPr>
            <p:ph type="title"/>
          </p:nvPr>
        </p:nvSpPr>
        <p:spPr/>
        <p:txBody>
          <a:bodyPr/>
          <a:lstStyle/>
          <a:p>
            <a:endParaRPr lang="el-GR" dirty="0"/>
          </a:p>
        </p:txBody>
      </p:sp>
      <p:sp>
        <p:nvSpPr>
          <p:cNvPr id="9" name="Θέση περιεχομένου 8">
            <a:extLst>
              <a:ext uri="{FF2B5EF4-FFF2-40B4-BE49-F238E27FC236}">
                <a16:creationId xmlns:a16="http://schemas.microsoft.com/office/drawing/2014/main" xmlns="" id="{5721D1D1-E8E0-E84E-B258-6BA66511E4B9}"/>
              </a:ext>
            </a:extLst>
          </p:cNvPr>
          <p:cNvSpPr>
            <a:spLocks noGrp="1"/>
          </p:cNvSpPr>
          <p:nvPr>
            <p:ph sz="half" idx="2"/>
          </p:nvPr>
        </p:nvSpPr>
        <p:spPr/>
        <p:txBody>
          <a:bodyPr/>
          <a:lstStyle/>
          <a:p>
            <a:r>
              <a:rPr lang="en-GB" dirty="0"/>
              <a:t>But the little girl Kendall didn’t like that. She went to the bathroom and she tried to make him feel better.  That didn’t work and she was very sad </a:t>
            </a:r>
            <a:r>
              <a:rPr lang="en-GB" dirty="0" smtClean="0"/>
              <a:t>with</a:t>
            </a:r>
            <a:r>
              <a:rPr lang="en-GB" dirty="0" smtClean="0"/>
              <a:t> </a:t>
            </a:r>
            <a:r>
              <a:rPr lang="en-GB" dirty="0"/>
              <a:t>all the children’s behaviour.</a:t>
            </a:r>
            <a:endParaRPr lang="el-GR" dirty="0"/>
          </a:p>
        </p:txBody>
      </p:sp>
      <p:pic>
        <p:nvPicPr>
          <p:cNvPr id="12" name="Εικόνα 11">
            <a:extLst>
              <a:ext uri="{FF2B5EF4-FFF2-40B4-BE49-F238E27FC236}">
                <a16:creationId xmlns:a16="http://schemas.microsoft.com/office/drawing/2014/main" xmlns="" id="{C31088C8-0B2C-CC48-91BC-BB6BBED5C763}"/>
              </a:ext>
            </a:extLst>
          </p:cNvPr>
          <p:cNvPicPr>
            <a:picLocks noChangeAspect="1"/>
          </p:cNvPicPr>
          <p:nvPr/>
        </p:nvPicPr>
        <p:blipFill>
          <a:blip r:embed="rId2"/>
          <a:stretch>
            <a:fillRect/>
          </a:stretch>
        </p:blipFill>
        <p:spPr>
          <a:xfrm>
            <a:off x="1" y="-1"/>
            <a:ext cx="3930952" cy="6053111"/>
          </a:xfrm>
          <a:prstGeom prst="rect">
            <a:avLst/>
          </a:prstGeom>
        </p:spPr>
      </p:pic>
    </p:spTree>
    <p:extLst>
      <p:ext uri="{BB962C8B-B14F-4D97-AF65-F5344CB8AC3E}">
        <p14:creationId xmlns:p14="http://schemas.microsoft.com/office/powerpoint/2010/main" xmlns="" val="2317184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7E84237-6276-1D40-807A-FAB4C472C346}"/>
              </a:ext>
            </a:extLst>
          </p:cNvPr>
          <p:cNvSpPr>
            <a:spLocks noGrp="1"/>
          </p:cNvSpPr>
          <p:nvPr>
            <p:ph sz="half" idx="1"/>
          </p:nvPr>
        </p:nvSpPr>
        <p:spPr/>
        <p:txBody>
          <a:bodyPr/>
          <a:lstStyle/>
          <a:p>
            <a:r>
              <a:rPr lang="en-GB" dirty="0"/>
              <a:t>She thought that it would be a good idea to wear glasses and be </a:t>
            </a:r>
            <a:r>
              <a:rPr lang="en-GB" dirty="0"/>
              <a:t>u</a:t>
            </a:r>
            <a:r>
              <a:rPr lang="en-GB" dirty="0" smtClean="0"/>
              <a:t>gly </a:t>
            </a:r>
            <a:r>
              <a:rPr lang="en-GB" dirty="0"/>
              <a:t>so that he would </a:t>
            </a:r>
            <a:r>
              <a:rPr lang="en-GB" dirty="0" smtClean="0"/>
              <a:t>feel</a:t>
            </a:r>
            <a:r>
              <a:rPr lang="en-GB" dirty="0" smtClean="0"/>
              <a:t> </a:t>
            </a:r>
            <a:r>
              <a:rPr lang="en-GB" dirty="0"/>
              <a:t>better. She went to the shop and she bought glasses.</a:t>
            </a:r>
            <a:endParaRPr lang="el-GR" dirty="0"/>
          </a:p>
        </p:txBody>
      </p:sp>
      <p:sp>
        <p:nvSpPr>
          <p:cNvPr id="4" name="Θέση περιεχομένου 3">
            <a:extLst>
              <a:ext uri="{FF2B5EF4-FFF2-40B4-BE49-F238E27FC236}">
                <a16:creationId xmlns:a16="http://schemas.microsoft.com/office/drawing/2014/main" xmlns="" id="{2EEB6C57-2474-0C48-ABC8-40F22A4BE749}"/>
              </a:ext>
            </a:extLst>
          </p:cNvPr>
          <p:cNvSpPr>
            <a:spLocks noGrp="1"/>
          </p:cNvSpPr>
          <p:nvPr>
            <p:ph sz="half" idx="2"/>
          </p:nvPr>
        </p:nvSpPr>
        <p:spPr/>
        <p:txBody>
          <a:bodyPr/>
          <a:lstStyle/>
          <a:p>
            <a:r>
              <a:rPr lang="en-GB" dirty="0"/>
              <a:t>So she went to school the other day with glasses. Everybody </a:t>
            </a:r>
            <a:r>
              <a:rPr lang="en-GB" dirty="0" smtClean="0"/>
              <a:t>starting laughing at her and </a:t>
            </a:r>
            <a:r>
              <a:rPr lang="en-GB" dirty="0"/>
              <a:t>she understood how Kevin felt. She went to Kevin’s class and she sat near him.He felt better when he saw another kid like him. So he didn’t care about what the children said and he and Kendall </a:t>
            </a:r>
            <a:r>
              <a:rPr lang="en-GB" dirty="0" smtClean="0"/>
              <a:t>became </a:t>
            </a:r>
            <a:r>
              <a:rPr lang="en-GB" dirty="0"/>
              <a:t>friends.</a:t>
            </a:r>
            <a:endParaRPr lang="el-GR" dirty="0"/>
          </a:p>
        </p:txBody>
      </p:sp>
      <p:pic>
        <p:nvPicPr>
          <p:cNvPr id="7" name="Εικόνα 6">
            <a:extLst>
              <a:ext uri="{FF2B5EF4-FFF2-40B4-BE49-F238E27FC236}">
                <a16:creationId xmlns:a16="http://schemas.microsoft.com/office/drawing/2014/main" xmlns="" id="{86D6BB80-4F22-2B45-B558-4C000192FD6C}"/>
              </a:ext>
            </a:extLst>
          </p:cNvPr>
          <p:cNvPicPr>
            <a:picLocks noChangeAspect="1"/>
          </p:cNvPicPr>
          <p:nvPr/>
        </p:nvPicPr>
        <p:blipFill>
          <a:blip r:embed="rId2"/>
          <a:stretch>
            <a:fillRect/>
          </a:stretch>
        </p:blipFill>
        <p:spPr>
          <a:xfrm>
            <a:off x="-9855" y="3538227"/>
            <a:ext cx="3779762" cy="3122825"/>
          </a:xfrm>
          <a:prstGeom prst="rect">
            <a:avLst/>
          </a:prstGeom>
        </p:spPr>
      </p:pic>
      <p:pic>
        <p:nvPicPr>
          <p:cNvPr id="10" name="Εικόνα 9">
            <a:extLst>
              <a:ext uri="{FF2B5EF4-FFF2-40B4-BE49-F238E27FC236}">
                <a16:creationId xmlns:a16="http://schemas.microsoft.com/office/drawing/2014/main" xmlns="" id="{5AFAFDE4-F660-E54D-9052-6C8553D53E56}"/>
              </a:ext>
            </a:extLst>
          </p:cNvPr>
          <p:cNvPicPr>
            <a:picLocks noChangeAspect="1"/>
          </p:cNvPicPr>
          <p:nvPr/>
        </p:nvPicPr>
        <p:blipFill>
          <a:blip r:embed="rId3"/>
          <a:stretch>
            <a:fillRect/>
          </a:stretch>
        </p:blipFill>
        <p:spPr>
          <a:xfrm>
            <a:off x="9260506" y="4643446"/>
            <a:ext cx="2931494" cy="2027074"/>
          </a:xfrm>
          <a:prstGeom prst="rect">
            <a:avLst/>
          </a:prstGeom>
        </p:spPr>
      </p:pic>
    </p:spTree>
    <p:extLst>
      <p:ext uri="{BB962C8B-B14F-4D97-AF65-F5344CB8AC3E}">
        <p14:creationId xmlns:p14="http://schemas.microsoft.com/office/powerpoint/2010/main" xmlns="" val="34770765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D2D881D-70F0-DC40-BA70-E4EFF9DA7D51}"/>
              </a:ext>
            </a:extLst>
          </p:cNvPr>
          <p:cNvSpPr>
            <a:spLocks noGrp="1"/>
          </p:cNvSpPr>
          <p:nvPr>
            <p:ph sz="half" idx="1"/>
          </p:nvPr>
        </p:nvSpPr>
        <p:spPr/>
        <p:txBody>
          <a:bodyPr>
            <a:normAutofit fontScale="92500" lnSpcReduction="20000"/>
          </a:bodyPr>
          <a:lstStyle/>
          <a:p>
            <a:r>
              <a:rPr lang="en-GB" dirty="0"/>
              <a:t>So everybody learned to “be kind” and that is what we have to do in our life.</a:t>
            </a:r>
            <a:endParaRPr lang="el-GR" dirty="0"/>
          </a:p>
        </p:txBody>
      </p:sp>
      <p:sp>
        <p:nvSpPr>
          <p:cNvPr id="4" name="Θέση περιεχομένου 3">
            <a:extLst>
              <a:ext uri="{FF2B5EF4-FFF2-40B4-BE49-F238E27FC236}">
                <a16:creationId xmlns:a16="http://schemas.microsoft.com/office/drawing/2014/main" xmlns="" id="{69D31CA5-972B-4C40-BE31-A21F12147826}"/>
              </a:ext>
            </a:extLst>
          </p:cNvPr>
          <p:cNvSpPr>
            <a:spLocks noGrp="1"/>
          </p:cNvSpPr>
          <p:nvPr>
            <p:ph sz="half" idx="2"/>
          </p:nvPr>
        </p:nvSpPr>
        <p:spPr/>
        <p:txBody>
          <a:bodyPr>
            <a:normAutofit fontScale="92500" lnSpcReduction="20000"/>
          </a:bodyPr>
          <a:lstStyle/>
          <a:p>
            <a:r>
              <a:rPr lang="en-GB" dirty="0"/>
              <a:t>If someone needs help </a:t>
            </a:r>
            <a:r>
              <a:rPr lang="en-GB" dirty="0" smtClean="0"/>
              <a:t>,we </a:t>
            </a:r>
            <a:r>
              <a:rPr lang="en-GB" dirty="0"/>
              <a:t>will help him</a:t>
            </a:r>
          </a:p>
          <a:p>
            <a:r>
              <a:rPr lang="en-GB" dirty="0"/>
              <a:t>If someone needs food or </a:t>
            </a:r>
            <a:r>
              <a:rPr lang="en-GB" dirty="0" smtClean="0"/>
              <a:t>water </a:t>
            </a:r>
            <a:r>
              <a:rPr lang="en-GB" dirty="0"/>
              <a:t>we will </a:t>
            </a:r>
            <a:r>
              <a:rPr lang="en-GB" dirty="0" smtClean="0"/>
              <a:t>provide her with it</a:t>
            </a:r>
            <a:endParaRPr lang="en-GB" dirty="0"/>
          </a:p>
          <a:p>
            <a:r>
              <a:rPr lang="en-GB" dirty="0"/>
              <a:t>If someone needs </a:t>
            </a:r>
            <a:r>
              <a:rPr lang="en-GB" dirty="0" smtClean="0"/>
              <a:t>a house,</a:t>
            </a:r>
            <a:r>
              <a:rPr lang="en-GB" dirty="0" smtClean="0"/>
              <a:t> </a:t>
            </a:r>
            <a:r>
              <a:rPr lang="en-GB" dirty="0"/>
              <a:t>we will try to offer him a home to </a:t>
            </a:r>
            <a:r>
              <a:rPr lang="en-GB" dirty="0" smtClean="0"/>
              <a:t>live.</a:t>
            </a:r>
            <a:endParaRPr lang="en-GB" dirty="0"/>
          </a:p>
          <a:p>
            <a:r>
              <a:rPr lang="en-GB" dirty="0"/>
              <a:t>If someone needs friends </a:t>
            </a:r>
            <a:r>
              <a:rPr lang="en-GB" dirty="0" smtClean="0"/>
              <a:t>,we </a:t>
            </a:r>
            <a:r>
              <a:rPr lang="en-GB" dirty="0"/>
              <a:t>can be </a:t>
            </a:r>
            <a:r>
              <a:rPr lang="en-GB" dirty="0" smtClean="0"/>
              <a:t>friends with him.</a:t>
            </a:r>
            <a:endParaRPr lang="en-GB" dirty="0"/>
          </a:p>
          <a:p>
            <a:r>
              <a:rPr lang="en-GB" dirty="0"/>
              <a:t>And that is what </a:t>
            </a:r>
            <a:r>
              <a:rPr lang="en-GB" dirty="0" smtClean="0"/>
              <a:t>Miss </a:t>
            </a:r>
            <a:r>
              <a:rPr lang="en-GB" dirty="0"/>
              <a:t>Evelina did with </a:t>
            </a:r>
            <a:r>
              <a:rPr lang="en-GB" dirty="0" smtClean="0"/>
              <a:t>miss </a:t>
            </a:r>
            <a:r>
              <a:rPr lang="en-GB" dirty="0" err="1" smtClean="0"/>
              <a:t>Antiopi</a:t>
            </a:r>
            <a:r>
              <a:rPr lang="en-GB" dirty="0" smtClean="0"/>
              <a:t> </a:t>
            </a:r>
            <a:r>
              <a:rPr lang="en-GB" dirty="0" err="1"/>
              <a:t>Zigopoulou</a:t>
            </a:r>
            <a:r>
              <a:rPr lang="en-GB" dirty="0"/>
              <a:t>.</a:t>
            </a:r>
            <a:endParaRPr lang="el-GR" dirty="0"/>
          </a:p>
        </p:txBody>
      </p:sp>
    </p:spTree>
    <p:extLst>
      <p:ext uri="{BB962C8B-B14F-4D97-AF65-F5344CB8AC3E}">
        <p14:creationId xmlns:p14="http://schemas.microsoft.com/office/powerpoint/2010/main" xmlns="" val="12912226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21D99F3-3749-8140-8207-0025B0966605}"/>
              </a:ext>
            </a:extLst>
          </p:cNvPr>
          <p:cNvSpPr>
            <a:spLocks noGrp="1"/>
          </p:cNvSpPr>
          <p:nvPr>
            <p:ph type="title"/>
          </p:nvPr>
        </p:nvSpPr>
        <p:spPr/>
        <p:txBody>
          <a:bodyPr>
            <a:normAutofit fontScale="90000"/>
          </a:bodyPr>
          <a:lstStyle/>
          <a:p>
            <a:r>
              <a:rPr lang="en-GB" dirty="0"/>
              <a:t>So everybody try to “be kind”. </a:t>
            </a:r>
            <a:br>
              <a:rPr lang="en-GB" dirty="0"/>
            </a:br>
            <a:r>
              <a:rPr lang="en-GB" dirty="0"/>
              <a:t/>
            </a:r>
            <a:br>
              <a:rPr lang="en-GB" dirty="0"/>
            </a:br>
            <a:r>
              <a:rPr lang="en-GB" dirty="0"/>
              <a:t/>
            </a:r>
            <a:br>
              <a:rPr lang="en-GB" dirty="0"/>
            </a:br>
            <a:r>
              <a:rPr lang="en-GB" dirty="0"/>
              <a:t/>
            </a:r>
            <a:br>
              <a:rPr lang="en-GB" dirty="0"/>
            </a:br>
            <a:endParaRPr lang="el-GR" dirty="0"/>
          </a:p>
        </p:txBody>
      </p:sp>
      <p:sp>
        <p:nvSpPr>
          <p:cNvPr id="5" name="Θέση κειμένου 4">
            <a:extLst>
              <a:ext uri="{FF2B5EF4-FFF2-40B4-BE49-F238E27FC236}">
                <a16:creationId xmlns:a16="http://schemas.microsoft.com/office/drawing/2014/main" xmlns="" id="{BF16B7DC-3A79-134E-A3D1-291A179E4E8D}"/>
              </a:ext>
            </a:extLst>
          </p:cNvPr>
          <p:cNvSpPr>
            <a:spLocks noGrp="1"/>
          </p:cNvSpPr>
          <p:nvPr>
            <p:ph type="body" idx="1"/>
          </p:nvPr>
        </p:nvSpPr>
        <p:spPr>
          <a:xfrm>
            <a:off x="1447191" y="2019549"/>
            <a:ext cx="4645152" cy="3725689"/>
          </a:xfrm>
        </p:spPr>
        <p:txBody>
          <a:bodyPr/>
          <a:lstStyle/>
          <a:p>
            <a:endParaRPr lang="el-GR"/>
          </a:p>
        </p:txBody>
      </p:sp>
      <p:pic>
        <p:nvPicPr>
          <p:cNvPr id="9" name="Εικόνα 9">
            <a:extLst>
              <a:ext uri="{FF2B5EF4-FFF2-40B4-BE49-F238E27FC236}">
                <a16:creationId xmlns:a16="http://schemas.microsoft.com/office/drawing/2014/main" xmlns="" id="{5ACDC998-DE8C-7D4C-BB77-B9BA23E7CBE0}"/>
              </a:ext>
            </a:extLst>
          </p:cNvPr>
          <p:cNvPicPr>
            <a:picLocks noGrp="1" noChangeAspect="1"/>
          </p:cNvPicPr>
          <p:nvPr>
            <p:ph sz="half" idx="2"/>
          </p:nvPr>
        </p:nvPicPr>
        <p:blipFill>
          <a:blip r:embed="rId2"/>
          <a:stretch>
            <a:fillRect/>
          </a:stretch>
        </p:blipFill>
        <p:spPr>
          <a:xfrm>
            <a:off x="846666" y="1860482"/>
            <a:ext cx="5442857" cy="4193355"/>
          </a:xfrm>
        </p:spPr>
      </p:pic>
      <p:sp>
        <p:nvSpPr>
          <p:cNvPr id="7" name="Θέση κειμένου 6">
            <a:extLst>
              <a:ext uri="{FF2B5EF4-FFF2-40B4-BE49-F238E27FC236}">
                <a16:creationId xmlns:a16="http://schemas.microsoft.com/office/drawing/2014/main" xmlns="" id="{EFE080E8-28B1-EC40-8630-03F619B32EDF}"/>
              </a:ext>
            </a:extLst>
          </p:cNvPr>
          <p:cNvSpPr>
            <a:spLocks noGrp="1"/>
          </p:cNvSpPr>
          <p:nvPr>
            <p:ph type="body" sz="quarter" idx="3"/>
          </p:nvPr>
        </p:nvSpPr>
        <p:spPr/>
        <p:txBody>
          <a:bodyPr/>
          <a:lstStyle/>
          <a:p>
            <a:endParaRPr lang="el-GR" dirty="0"/>
          </a:p>
        </p:txBody>
      </p:sp>
      <p:pic>
        <p:nvPicPr>
          <p:cNvPr id="10" name="Εικόνα 10">
            <a:extLst>
              <a:ext uri="{FF2B5EF4-FFF2-40B4-BE49-F238E27FC236}">
                <a16:creationId xmlns:a16="http://schemas.microsoft.com/office/drawing/2014/main" xmlns="" id="{D92930E7-5BF5-624E-9319-048B760D05B4}"/>
              </a:ext>
            </a:extLst>
          </p:cNvPr>
          <p:cNvPicPr>
            <a:picLocks noGrp="1" noChangeAspect="1"/>
          </p:cNvPicPr>
          <p:nvPr>
            <p:ph sz="quarter" idx="4"/>
          </p:nvPr>
        </p:nvPicPr>
        <p:blipFill>
          <a:blip r:embed="rId3"/>
          <a:stretch>
            <a:fillRect/>
          </a:stretch>
        </p:blipFill>
        <p:spPr>
          <a:xfrm>
            <a:off x="6289522" y="1860482"/>
            <a:ext cx="5055811" cy="4193355"/>
          </a:xfrm>
        </p:spPr>
      </p:pic>
    </p:spTree>
    <p:extLst>
      <p:ext uri="{BB962C8B-B14F-4D97-AF65-F5344CB8AC3E}">
        <p14:creationId xmlns:p14="http://schemas.microsoft.com/office/powerpoint/2010/main" xmlns="" val="6519165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7576026-DADB-5A43-810D-C335D3DDCB9C}"/>
              </a:ext>
            </a:extLst>
          </p:cNvPr>
          <p:cNvSpPr>
            <a:spLocks noGrp="1"/>
          </p:cNvSpPr>
          <p:nvPr>
            <p:ph type="title"/>
          </p:nvPr>
        </p:nvSpPr>
        <p:spPr/>
        <p:txBody>
          <a:bodyPr/>
          <a:lstStyle/>
          <a:p>
            <a:r>
              <a:rPr lang="en-GB" dirty="0"/>
              <a:t>The end</a:t>
            </a:r>
            <a:endParaRPr lang="el-GR" dirty="0"/>
          </a:p>
        </p:txBody>
      </p:sp>
      <mc:AlternateContent xmlns:mc="http://schemas.openxmlformats.org/markup-compatibility/2006">
        <mc:Choice xmlns:aink="http://schemas.microsoft.com/office/drawing/2016/ink" xmlns:p14="http://schemas.microsoft.com/office/powerpoint/2010/main" xmlns="" Requires="p14 aink">
          <p:contentPart p14:bwMode="auto" r:id="rId2">
            <p14:nvContentPartPr>
              <p14:cNvPr id="67" name="Γραφή 66">
                <a:extLst>
                  <a:ext uri="{FF2B5EF4-FFF2-40B4-BE49-F238E27FC236}">
                    <a16:creationId xmlns:a16="http://schemas.microsoft.com/office/drawing/2014/main" id="{BC820A98-4E7C-4B49-A3CA-D7964287FD93}"/>
                  </a:ext>
                </a:extLst>
              </p14:cNvPr>
              <p14:cNvContentPartPr/>
              <p14:nvPr/>
            </p14:nvContentPartPr>
            <p14:xfrm>
              <a:off x="4097541" y="507323"/>
              <a:ext cx="60840" cy="378360"/>
            </p14:xfrm>
          </p:contentPart>
        </mc:Choice>
        <mc:Fallback>
          <p:pic>
            <p:nvPicPr>
              <p:cNvPr id="67" name="Γραφή 66">
                <a:extLst>
                  <a:ext uri="{FF2B5EF4-FFF2-40B4-BE49-F238E27FC236}">
                    <a16:creationId xmlns:a16="http://schemas.microsoft.com/office/drawing/2014/main" xmlns="" id="{BC820A98-4E7C-4B49-A3CA-D7964287FD93}"/>
                  </a:ext>
                </a:extLst>
              </p:cNvPr>
              <p:cNvPicPr/>
              <p:nvPr/>
            </p:nvPicPr>
            <p:blipFill>
              <a:blip r:embed="rId3"/>
              <a:stretch>
                <a:fillRect/>
              </a:stretch>
            </p:blipFill>
            <p:spPr>
              <a:xfrm>
                <a:off x="4034901" y="444323"/>
                <a:ext cx="186480" cy="504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4">
            <p14:nvContentPartPr>
              <p14:cNvPr id="68" name="Γραφή 67">
                <a:extLst>
                  <a:ext uri="{FF2B5EF4-FFF2-40B4-BE49-F238E27FC236}">
                    <a16:creationId xmlns:a16="http://schemas.microsoft.com/office/drawing/2014/main" id="{E3442B76-2BD9-C548-8B51-F4421603C23F}"/>
                  </a:ext>
                </a:extLst>
              </p14:cNvPr>
              <p14:cNvContentPartPr/>
              <p14:nvPr/>
            </p14:nvContentPartPr>
            <p14:xfrm>
              <a:off x="4210941" y="1316243"/>
              <a:ext cx="360" cy="360"/>
            </p14:xfrm>
          </p:contentPart>
        </mc:Choice>
        <mc:Fallback>
          <p:pic>
            <p:nvPicPr>
              <p:cNvPr id="68" name="Γραφή 67">
                <a:extLst>
                  <a:ext uri="{FF2B5EF4-FFF2-40B4-BE49-F238E27FC236}">
                    <a16:creationId xmlns:a16="http://schemas.microsoft.com/office/drawing/2014/main" xmlns="" id="{E3442B76-2BD9-C548-8B51-F4421603C23F}"/>
                  </a:ext>
                </a:extLst>
              </p:cNvPr>
              <p:cNvPicPr/>
              <p:nvPr/>
            </p:nvPicPr>
            <p:blipFill>
              <a:blip r:embed="rId5"/>
              <a:stretch>
                <a:fillRect/>
              </a:stretch>
            </p:blipFill>
            <p:spPr>
              <a:xfrm>
                <a:off x="4148301" y="1253243"/>
                <a:ext cx="126000" cy="126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6">
            <p14:nvContentPartPr>
              <p14:cNvPr id="69" name="Γραφή 68">
                <a:extLst>
                  <a:ext uri="{FF2B5EF4-FFF2-40B4-BE49-F238E27FC236}">
                    <a16:creationId xmlns:a16="http://schemas.microsoft.com/office/drawing/2014/main" id="{288A6FC4-3D86-B744-9FEA-9964E9230080}"/>
                  </a:ext>
                </a:extLst>
              </p14:cNvPr>
              <p14:cNvContentPartPr/>
              <p14:nvPr/>
            </p14:nvContentPartPr>
            <p14:xfrm>
              <a:off x="4611621" y="409043"/>
              <a:ext cx="60840" cy="401040"/>
            </p14:xfrm>
          </p:contentPart>
        </mc:Choice>
        <mc:Fallback>
          <p:pic>
            <p:nvPicPr>
              <p:cNvPr id="69" name="Γραφή 68">
                <a:extLst>
                  <a:ext uri="{FF2B5EF4-FFF2-40B4-BE49-F238E27FC236}">
                    <a16:creationId xmlns:a16="http://schemas.microsoft.com/office/drawing/2014/main" xmlns="" id="{288A6FC4-3D86-B744-9FEA-9964E9230080}"/>
                  </a:ext>
                </a:extLst>
              </p:cNvPr>
              <p:cNvPicPr/>
              <p:nvPr/>
            </p:nvPicPr>
            <p:blipFill>
              <a:blip r:embed="rId7"/>
              <a:stretch>
                <a:fillRect/>
              </a:stretch>
            </p:blipFill>
            <p:spPr>
              <a:xfrm>
                <a:off x="4548981" y="346043"/>
                <a:ext cx="186480" cy="526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8">
            <p14:nvContentPartPr>
              <p14:cNvPr id="70" name="Γραφή 69">
                <a:extLst>
                  <a:ext uri="{FF2B5EF4-FFF2-40B4-BE49-F238E27FC236}">
                    <a16:creationId xmlns:a16="http://schemas.microsoft.com/office/drawing/2014/main" id="{837E78B6-DD91-A44E-807A-0749999B4679}"/>
                  </a:ext>
                </a:extLst>
              </p14:cNvPr>
              <p14:cNvContentPartPr/>
              <p14:nvPr/>
            </p14:nvContentPartPr>
            <p14:xfrm>
              <a:off x="4793061" y="1149923"/>
              <a:ext cx="360" cy="360"/>
            </p14:xfrm>
          </p:contentPart>
        </mc:Choice>
        <mc:Fallback>
          <p:pic>
            <p:nvPicPr>
              <p:cNvPr id="70" name="Γραφή 69">
                <a:extLst>
                  <a:ext uri="{FF2B5EF4-FFF2-40B4-BE49-F238E27FC236}">
                    <a16:creationId xmlns:a16="http://schemas.microsoft.com/office/drawing/2014/main" xmlns="" id="{837E78B6-DD91-A44E-807A-0749999B4679}"/>
                  </a:ext>
                </a:extLst>
              </p:cNvPr>
              <p:cNvPicPr/>
              <p:nvPr/>
            </p:nvPicPr>
            <p:blipFill>
              <a:blip r:embed="rId9"/>
              <a:stretch>
                <a:fillRect/>
              </a:stretch>
            </p:blipFill>
            <p:spPr>
              <a:xfrm>
                <a:off x="4730421" y="1086923"/>
                <a:ext cx="126000" cy="126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0">
            <p14:nvContentPartPr>
              <p14:cNvPr id="71" name="Γραφή 70">
                <a:extLst>
                  <a:ext uri="{FF2B5EF4-FFF2-40B4-BE49-F238E27FC236}">
                    <a16:creationId xmlns:a16="http://schemas.microsoft.com/office/drawing/2014/main" id="{69D42B0F-C0F8-5E42-95E5-D05209A2D1CB}"/>
                  </a:ext>
                </a:extLst>
              </p14:cNvPr>
              <p14:cNvContentPartPr/>
              <p14:nvPr/>
            </p14:nvContentPartPr>
            <p14:xfrm>
              <a:off x="5178621" y="439283"/>
              <a:ext cx="60840" cy="408600"/>
            </p14:xfrm>
          </p:contentPart>
        </mc:Choice>
        <mc:Fallback>
          <p:pic>
            <p:nvPicPr>
              <p:cNvPr id="71" name="Γραφή 70">
                <a:extLst>
                  <a:ext uri="{FF2B5EF4-FFF2-40B4-BE49-F238E27FC236}">
                    <a16:creationId xmlns:a16="http://schemas.microsoft.com/office/drawing/2014/main" xmlns="" id="{69D42B0F-C0F8-5E42-95E5-D05209A2D1CB}"/>
                  </a:ext>
                </a:extLst>
              </p:cNvPr>
              <p:cNvPicPr/>
              <p:nvPr/>
            </p:nvPicPr>
            <p:blipFill>
              <a:blip r:embed="rId11"/>
              <a:stretch>
                <a:fillRect/>
              </a:stretch>
            </p:blipFill>
            <p:spPr>
              <a:xfrm>
                <a:off x="5115621" y="376283"/>
                <a:ext cx="186480" cy="5342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2">
            <p14:nvContentPartPr>
              <p14:cNvPr id="72" name="Γραφή 71">
                <a:extLst>
                  <a:ext uri="{FF2B5EF4-FFF2-40B4-BE49-F238E27FC236}">
                    <a16:creationId xmlns:a16="http://schemas.microsoft.com/office/drawing/2014/main" id="{BC344F17-C277-5641-AA3C-0CB1A306DD37}"/>
                  </a:ext>
                </a:extLst>
              </p14:cNvPr>
              <p14:cNvContentPartPr/>
              <p14:nvPr/>
            </p14:nvContentPartPr>
            <p14:xfrm>
              <a:off x="5292021" y="1233083"/>
              <a:ext cx="360" cy="360"/>
            </p14:xfrm>
          </p:contentPart>
        </mc:Choice>
        <mc:Fallback>
          <p:pic>
            <p:nvPicPr>
              <p:cNvPr id="72" name="Γραφή 71">
                <a:extLst>
                  <a:ext uri="{FF2B5EF4-FFF2-40B4-BE49-F238E27FC236}">
                    <a16:creationId xmlns:a16="http://schemas.microsoft.com/office/drawing/2014/main" xmlns="" id="{BC344F17-C277-5641-AA3C-0CB1A306DD37}"/>
                  </a:ext>
                </a:extLst>
              </p:cNvPr>
              <p:cNvPicPr/>
              <p:nvPr/>
            </p:nvPicPr>
            <p:blipFill>
              <a:blip r:embed="rId13"/>
              <a:stretch>
                <a:fillRect/>
              </a:stretch>
            </p:blipFill>
            <p:spPr>
              <a:xfrm>
                <a:off x="5229381" y="1170083"/>
                <a:ext cx="126000" cy="126000"/>
              </a:xfrm>
              <a:prstGeom prst="rect">
                <a:avLst/>
              </a:prstGeom>
            </p:spPr>
          </p:pic>
        </mc:Fallback>
      </mc:AlternateContent>
      <p:grpSp>
        <p:nvGrpSpPr>
          <p:cNvPr id="75" name="Ομάδα 74">
            <a:extLst>
              <a:ext uri="{FF2B5EF4-FFF2-40B4-BE49-F238E27FC236}">
                <a16:creationId xmlns:a16="http://schemas.microsoft.com/office/drawing/2014/main" xmlns="" id="{25B6D8C9-A8AE-1345-A663-DC8488F50002}"/>
              </a:ext>
            </a:extLst>
          </p:cNvPr>
          <p:cNvGrpSpPr/>
          <p:nvPr/>
        </p:nvGrpSpPr>
        <p:grpSpPr>
          <a:xfrm>
            <a:off x="1232661" y="2623043"/>
            <a:ext cx="1387800" cy="1074600"/>
            <a:chOff x="1232661" y="2623043"/>
            <a:chExt cx="1387800" cy="1074600"/>
          </a:xfrm>
        </p:grpSpPr>
        <mc:AlternateContent xmlns:mc="http://schemas.openxmlformats.org/markup-compatibility/2006">
          <mc:Choice xmlns:aink="http://schemas.microsoft.com/office/drawing/2016/ink" xmlns:p14="http://schemas.microsoft.com/office/powerpoint/2010/main" xmlns="" Requires="p14 aink">
            <p:contentPart p14:bwMode="auto" r:id="rId14">
              <p14:nvContentPartPr>
                <p14:cNvPr id="73" name="Γραφή 72">
                  <a:extLst>
                    <a:ext uri="{FF2B5EF4-FFF2-40B4-BE49-F238E27FC236}">
                      <a16:creationId xmlns:a16="http://schemas.microsoft.com/office/drawing/2014/main" id="{FF38C2A9-D9C7-B443-9CCA-0329EADC9791}"/>
                    </a:ext>
                  </a:extLst>
                </p14:cNvPr>
                <p14:cNvContentPartPr/>
                <p14:nvPr/>
              </p14:nvContentPartPr>
              <p14:xfrm>
                <a:off x="1232661" y="2623043"/>
                <a:ext cx="1387800" cy="454680"/>
              </p14:xfrm>
            </p:contentPart>
          </mc:Choice>
          <mc:Fallback>
            <p:pic>
              <p:nvPicPr>
                <p:cNvPr id="73" name="Γραφή 72">
                  <a:extLst>
                    <a:ext uri="{FF2B5EF4-FFF2-40B4-BE49-F238E27FC236}">
                      <a16:creationId xmlns:a16="http://schemas.microsoft.com/office/drawing/2014/main" xmlns="" id="{FF38C2A9-D9C7-B443-9CCA-0329EADC9791}"/>
                    </a:ext>
                  </a:extLst>
                </p:cNvPr>
                <p:cNvPicPr/>
                <p:nvPr/>
              </p:nvPicPr>
              <p:blipFill>
                <a:blip r:embed="rId15"/>
                <a:stretch>
                  <a:fillRect/>
                </a:stretch>
              </p:blipFill>
              <p:spPr>
                <a:xfrm>
                  <a:off x="1169661" y="2560403"/>
                  <a:ext cx="1513440" cy="5803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6">
              <p14:nvContentPartPr>
                <p14:cNvPr id="74" name="Γραφή 73">
                  <a:extLst>
                    <a:ext uri="{FF2B5EF4-FFF2-40B4-BE49-F238E27FC236}">
                      <a16:creationId xmlns:a16="http://schemas.microsoft.com/office/drawing/2014/main" id="{AD949457-34ED-6446-879D-9071122CE7CE}"/>
                    </a:ext>
                  </a:extLst>
                </p14:cNvPr>
                <p14:cNvContentPartPr/>
                <p14:nvPr/>
              </p14:nvContentPartPr>
              <p14:xfrm>
                <a:off x="1792101" y="2699363"/>
                <a:ext cx="227160" cy="998280"/>
              </p14:xfrm>
            </p:contentPart>
          </mc:Choice>
          <mc:Fallback>
            <p:pic>
              <p:nvPicPr>
                <p:cNvPr id="74" name="Γραφή 73">
                  <a:extLst>
                    <a:ext uri="{FF2B5EF4-FFF2-40B4-BE49-F238E27FC236}">
                      <a16:creationId xmlns:a16="http://schemas.microsoft.com/office/drawing/2014/main" xmlns="" id="{AD949457-34ED-6446-879D-9071122CE7CE}"/>
                    </a:ext>
                  </a:extLst>
                </p:cNvPr>
                <p:cNvPicPr/>
                <p:nvPr/>
              </p:nvPicPr>
              <p:blipFill>
                <a:blip r:embed="rId17"/>
                <a:stretch>
                  <a:fillRect/>
                </a:stretch>
              </p:blipFill>
              <p:spPr>
                <a:xfrm>
                  <a:off x="1729101" y="2636723"/>
                  <a:ext cx="352800" cy="1123920"/>
                </a:xfrm>
                <a:prstGeom prst="rect">
                  <a:avLst/>
                </a:prstGeom>
              </p:spPr>
            </p:pic>
          </mc:Fallback>
        </mc:AlternateContent>
      </p:grpSp>
      <p:grpSp>
        <p:nvGrpSpPr>
          <p:cNvPr id="90" name="Ομάδα 89">
            <a:extLst>
              <a:ext uri="{FF2B5EF4-FFF2-40B4-BE49-F238E27FC236}">
                <a16:creationId xmlns:a16="http://schemas.microsoft.com/office/drawing/2014/main" xmlns="" id="{CAE5CF11-9A63-DF4E-97D7-000E820D1ABB}"/>
              </a:ext>
            </a:extLst>
          </p:cNvPr>
          <p:cNvGrpSpPr/>
          <p:nvPr/>
        </p:nvGrpSpPr>
        <p:grpSpPr>
          <a:xfrm>
            <a:off x="1149501" y="3727163"/>
            <a:ext cx="7151400" cy="1740240"/>
            <a:chOff x="1149501" y="3727163"/>
            <a:chExt cx="7151400" cy="1740240"/>
          </a:xfrm>
        </p:grpSpPr>
        <mc:AlternateContent xmlns:mc="http://schemas.openxmlformats.org/markup-compatibility/2006">
          <mc:Choice xmlns:aink="http://schemas.microsoft.com/office/drawing/2016/ink" xmlns:p14="http://schemas.microsoft.com/office/powerpoint/2010/main" xmlns="" Requires="p14 aink">
            <p:contentPart p14:bwMode="auto" r:id="rId18">
              <p14:nvContentPartPr>
                <p14:cNvPr id="82" name="Γραφή 81">
                  <a:extLst>
                    <a:ext uri="{FF2B5EF4-FFF2-40B4-BE49-F238E27FC236}">
                      <a16:creationId xmlns:a16="http://schemas.microsoft.com/office/drawing/2014/main" id="{13AA4C2A-D379-454B-9FF3-6446993E97E6}"/>
                    </a:ext>
                  </a:extLst>
                </p14:cNvPr>
                <p14:cNvContentPartPr/>
                <p14:nvPr/>
              </p14:nvContentPartPr>
              <p14:xfrm>
                <a:off x="4362141" y="4043603"/>
                <a:ext cx="925920" cy="856440"/>
              </p14:xfrm>
            </p:contentPart>
          </mc:Choice>
          <mc:Fallback>
            <p:pic>
              <p:nvPicPr>
                <p:cNvPr id="82" name="Γραφή 81">
                  <a:extLst>
                    <a:ext uri="{FF2B5EF4-FFF2-40B4-BE49-F238E27FC236}">
                      <a16:creationId xmlns:a16="http://schemas.microsoft.com/office/drawing/2014/main" xmlns="" id="{13AA4C2A-D379-454B-9FF3-6446993E97E6}"/>
                    </a:ext>
                  </a:extLst>
                </p:cNvPr>
                <p:cNvPicPr/>
                <p:nvPr/>
              </p:nvPicPr>
              <p:blipFill>
                <a:blip r:embed="rId19"/>
                <a:stretch>
                  <a:fillRect/>
                </a:stretch>
              </p:blipFill>
              <p:spPr>
                <a:xfrm>
                  <a:off x="4299501" y="3980603"/>
                  <a:ext cx="1051560" cy="982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0">
              <p14:nvContentPartPr>
                <p14:cNvPr id="83" name="Γραφή 82">
                  <a:extLst>
                    <a:ext uri="{FF2B5EF4-FFF2-40B4-BE49-F238E27FC236}">
                      <a16:creationId xmlns:a16="http://schemas.microsoft.com/office/drawing/2014/main" id="{F50220B0-F7FA-E440-A17A-EDE06DD5CC77}"/>
                    </a:ext>
                  </a:extLst>
                </p14:cNvPr>
                <p14:cNvContentPartPr/>
                <p14:nvPr/>
              </p14:nvContentPartPr>
              <p14:xfrm>
                <a:off x="4520901" y="4438163"/>
                <a:ext cx="401040" cy="53280"/>
              </p14:xfrm>
            </p:contentPart>
          </mc:Choice>
          <mc:Fallback>
            <p:pic>
              <p:nvPicPr>
                <p:cNvPr id="83" name="Γραφή 82">
                  <a:extLst>
                    <a:ext uri="{FF2B5EF4-FFF2-40B4-BE49-F238E27FC236}">
                      <a16:creationId xmlns:a16="http://schemas.microsoft.com/office/drawing/2014/main" xmlns="" id="{F50220B0-F7FA-E440-A17A-EDE06DD5CC77}"/>
                    </a:ext>
                  </a:extLst>
                </p:cNvPr>
                <p:cNvPicPr/>
                <p:nvPr/>
              </p:nvPicPr>
              <p:blipFill>
                <a:blip r:embed="rId21"/>
                <a:stretch>
                  <a:fillRect/>
                </a:stretch>
              </p:blipFill>
              <p:spPr>
                <a:xfrm>
                  <a:off x="4458261" y="4375523"/>
                  <a:ext cx="526680" cy="178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2">
              <p14:nvContentPartPr>
                <p14:cNvPr id="84" name="Γραφή 83">
                  <a:extLst>
                    <a:ext uri="{FF2B5EF4-FFF2-40B4-BE49-F238E27FC236}">
                      <a16:creationId xmlns:a16="http://schemas.microsoft.com/office/drawing/2014/main" id="{FAE69444-3010-C845-B1AD-CF18F7BC46A7}"/>
                    </a:ext>
                  </a:extLst>
                </p14:cNvPr>
                <p14:cNvContentPartPr/>
                <p14:nvPr/>
              </p14:nvContentPartPr>
              <p14:xfrm>
                <a:off x="5737701" y="4048283"/>
                <a:ext cx="735120" cy="956880"/>
              </p14:xfrm>
            </p:contentPart>
          </mc:Choice>
          <mc:Fallback>
            <p:pic>
              <p:nvPicPr>
                <p:cNvPr id="84" name="Γραφή 83">
                  <a:extLst>
                    <a:ext uri="{FF2B5EF4-FFF2-40B4-BE49-F238E27FC236}">
                      <a16:creationId xmlns:a16="http://schemas.microsoft.com/office/drawing/2014/main" xmlns="" id="{FAE69444-3010-C845-B1AD-CF18F7BC46A7}"/>
                    </a:ext>
                  </a:extLst>
                </p:cNvPr>
                <p:cNvPicPr/>
                <p:nvPr/>
              </p:nvPicPr>
              <p:blipFill>
                <a:blip r:embed="rId23"/>
                <a:stretch>
                  <a:fillRect/>
                </a:stretch>
              </p:blipFill>
              <p:spPr>
                <a:xfrm>
                  <a:off x="5674701" y="3985643"/>
                  <a:ext cx="860760" cy="10825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4">
              <p14:nvContentPartPr>
                <p14:cNvPr id="85" name="Γραφή 84">
                  <a:extLst>
                    <a:ext uri="{FF2B5EF4-FFF2-40B4-BE49-F238E27FC236}">
                      <a16:creationId xmlns:a16="http://schemas.microsoft.com/office/drawing/2014/main" id="{8F56D515-041F-2B45-AAE9-FFED91D81AE4}"/>
                    </a:ext>
                  </a:extLst>
                </p14:cNvPr>
                <p14:cNvContentPartPr/>
                <p14:nvPr/>
              </p14:nvContentPartPr>
              <p14:xfrm>
                <a:off x="6804021" y="3893843"/>
                <a:ext cx="650520" cy="1058760"/>
              </p14:xfrm>
            </p:contentPart>
          </mc:Choice>
          <mc:Fallback>
            <p:pic>
              <p:nvPicPr>
                <p:cNvPr id="85" name="Γραφή 84">
                  <a:extLst>
                    <a:ext uri="{FF2B5EF4-FFF2-40B4-BE49-F238E27FC236}">
                      <a16:creationId xmlns:a16="http://schemas.microsoft.com/office/drawing/2014/main" xmlns="" id="{8F56D515-041F-2B45-AAE9-FFED91D81AE4}"/>
                    </a:ext>
                  </a:extLst>
                </p:cNvPr>
                <p:cNvPicPr/>
                <p:nvPr/>
              </p:nvPicPr>
              <p:blipFill>
                <a:blip r:embed="rId25"/>
                <a:stretch>
                  <a:fillRect/>
                </a:stretch>
              </p:blipFill>
              <p:spPr>
                <a:xfrm>
                  <a:off x="6741021" y="3831203"/>
                  <a:ext cx="776160" cy="11844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6">
              <p14:nvContentPartPr>
                <p14:cNvPr id="86" name="Γραφή 85">
                  <a:extLst>
                    <a:ext uri="{FF2B5EF4-FFF2-40B4-BE49-F238E27FC236}">
                      <a16:creationId xmlns:a16="http://schemas.microsoft.com/office/drawing/2014/main" id="{FDCCF729-3B52-F843-9D14-5584BCAA9363}"/>
                    </a:ext>
                  </a:extLst>
                </p14:cNvPr>
                <p14:cNvContentPartPr/>
                <p14:nvPr/>
              </p14:nvContentPartPr>
              <p14:xfrm>
                <a:off x="4210941" y="5246363"/>
                <a:ext cx="4089960" cy="221040"/>
              </p14:xfrm>
            </p:contentPart>
          </mc:Choice>
          <mc:Fallback>
            <p:pic>
              <p:nvPicPr>
                <p:cNvPr id="86" name="Γραφή 85">
                  <a:extLst>
                    <a:ext uri="{FF2B5EF4-FFF2-40B4-BE49-F238E27FC236}">
                      <a16:creationId xmlns:a16="http://schemas.microsoft.com/office/drawing/2014/main" xmlns="" id="{FDCCF729-3B52-F843-9D14-5584BCAA9363}"/>
                    </a:ext>
                  </a:extLst>
                </p:cNvPr>
                <p:cNvPicPr/>
                <p:nvPr/>
              </p:nvPicPr>
              <p:blipFill>
                <a:blip r:embed="rId27"/>
                <a:stretch>
                  <a:fillRect/>
                </a:stretch>
              </p:blipFill>
              <p:spPr>
                <a:xfrm>
                  <a:off x="4148301" y="5183363"/>
                  <a:ext cx="4215600" cy="346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8">
              <p14:nvContentPartPr>
                <p14:cNvPr id="89" name="Γραφή 88">
                  <a:extLst>
                    <a:ext uri="{FF2B5EF4-FFF2-40B4-BE49-F238E27FC236}">
                      <a16:creationId xmlns:a16="http://schemas.microsoft.com/office/drawing/2014/main" id="{F8566BCB-1C27-5E4B-9D09-E6D8DAD4304E}"/>
                    </a:ext>
                  </a:extLst>
                </p14:cNvPr>
                <p14:cNvContentPartPr/>
                <p14:nvPr/>
              </p14:nvContentPartPr>
              <p14:xfrm>
                <a:off x="1149501" y="3727163"/>
                <a:ext cx="4762800" cy="477000"/>
              </p14:xfrm>
            </p:contentPart>
          </mc:Choice>
          <mc:Fallback>
            <p:pic>
              <p:nvPicPr>
                <p:cNvPr id="89" name="Γραφή 88">
                  <a:extLst>
                    <a:ext uri="{FF2B5EF4-FFF2-40B4-BE49-F238E27FC236}">
                      <a16:creationId xmlns:a16="http://schemas.microsoft.com/office/drawing/2014/main" xmlns="" id="{F8566BCB-1C27-5E4B-9D09-E6D8DAD4304E}"/>
                    </a:ext>
                  </a:extLst>
                </p:cNvPr>
                <p:cNvPicPr/>
                <p:nvPr/>
              </p:nvPicPr>
              <p:blipFill>
                <a:blip r:embed="rId29"/>
                <a:stretch>
                  <a:fillRect/>
                </a:stretch>
              </p:blipFill>
              <p:spPr>
                <a:xfrm>
                  <a:off x="1086501" y="3664523"/>
                  <a:ext cx="4888440" cy="602640"/>
                </a:xfrm>
                <a:prstGeom prst="rect">
                  <a:avLst/>
                </a:prstGeom>
              </p:spPr>
            </p:pic>
          </mc:Fallback>
        </mc:AlternateContent>
      </p:grpSp>
      <p:grpSp>
        <p:nvGrpSpPr>
          <p:cNvPr id="96" name="Ομάδα 95">
            <a:extLst>
              <a:ext uri="{FF2B5EF4-FFF2-40B4-BE49-F238E27FC236}">
                <a16:creationId xmlns:a16="http://schemas.microsoft.com/office/drawing/2014/main" xmlns="" id="{F7D2A008-FA2D-894C-A604-EF80B2AC113E}"/>
              </a:ext>
            </a:extLst>
          </p:cNvPr>
          <p:cNvGrpSpPr/>
          <p:nvPr/>
        </p:nvGrpSpPr>
        <p:grpSpPr>
          <a:xfrm>
            <a:off x="2956341" y="2510003"/>
            <a:ext cx="1705320" cy="1059120"/>
            <a:chOff x="2956341" y="2510003"/>
            <a:chExt cx="1705320" cy="1059120"/>
          </a:xfrm>
        </p:grpSpPr>
        <mc:AlternateContent xmlns:mc="http://schemas.openxmlformats.org/markup-compatibility/2006">
          <mc:Choice xmlns:aink="http://schemas.microsoft.com/office/drawing/2016/ink" xmlns:p14="http://schemas.microsoft.com/office/powerpoint/2010/main" xmlns="" Requires="p14 aink">
            <p:contentPart p14:bwMode="auto" r:id="rId30">
              <p14:nvContentPartPr>
                <p14:cNvPr id="91" name="Γραφή 90">
                  <a:extLst>
                    <a:ext uri="{FF2B5EF4-FFF2-40B4-BE49-F238E27FC236}">
                      <a16:creationId xmlns:a16="http://schemas.microsoft.com/office/drawing/2014/main" id="{58F531BF-C020-724F-9AA3-103D9E58D9A8}"/>
                    </a:ext>
                  </a:extLst>
                </p14:cNvPr>
                <p14:cNvContentPartPr/>
                <p14:nvPr/>
              </p14:nvContentPartPr>
              <p14:xfrm>
                <a:off x="2956341" y="2585963"/>
                <a:ext cx="113760" cy="983160"/>
              </p14:xfrm>
            </p:contentPart>
          </mc:Choice>
          <mc:Fallback>
            <p:pic>
              <p:nvPicPr>
                <p:cNvPr id="91" name="Γραφή 90">
                  <a:extLst>
                    <a:ext uri="{FF2B5EF4-FFF2-40B4-BE49-F238E27FC236}">
                      <a16:creationId xmlns:a16="http://schemas.microsoft.com/office/drawing/2014/main" xmlns="" id="{58F531BF-C020-724F-9AA3-103D9E58D9A8}"/>
                    </a:ext>
                  </a:extLst>
                </p:cNvPr>
                <p:cNvPicPr/>
                <p:nvPr/>
              </p:nvPicPr>
              <p:blipFill>
                <a:blip r:embed="rId31"/>
                <a:stretch>
                  <a:fillRect/>
                </a:stretch>
              </p:blipFill>
              <p:spPr>
                <a:xfrm>
                  <a:off x="2893341" y="2523323"/>
                  <a:ext cx="239400" cy="11088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2">
              <p14:nvContentPartPr>
                <p14:cNvPr id="92" name="Γραφή 91">
                  <a:extLst>
                    <a:ext uri="{FF2B5EF4-FFF2-40B4-BE49-F238E27FC236}">
                      <a16:creationId xmlns:a16="http://schemas.microsoft.com/office/drawing/2014/main" id="{D5A89DD4-A4D1-4C4D-BEF6-32E3C1311254}"/>
                    </a:ext>
                  </a:extLst>
                </p14:cNvPr>
                <p14:cNvContentPartPr/>
                <p14:nvPr/>
              </p14:nvContentPartPr>
              <p14:xfrm>
                <a:off x="3470421" y="2623763"/>
                <a:ext cx="113760" cy="779040"/>
              </p14:xfrm>
            </p:contentPart>
          </mc:Choice>
          <mc:Fallback>
            <p:pic>
              <p:nvPicPr>
                <p:cNvPr id="92" name="Γραφή 91">
                  <a:extLst>
                    <a:ext uri="{FF2B5EF4-FFF2-40B4-BE49-F238E27FC236}">
                      <a16:creationId xmlns:a16="http://schemas.microsoft.com/office/drawing/2014/main" xmlns="" id="{D5A89DD4-A4D1-4C4D-BEF6-32E3C1311254}"/>
                    </a:ext>
                  </a:extLst>
                </p:cNvPr>
                <p:cNvPicPr/>
                <p:nvPr/>
              </p:nvPicPr>
              <p:blipFill>
                <a:blip r:embed="rId33"/>
                <a:stretch>
                  <a:fillRect/>
                </a:stretch>
              </p:blipFill>
              <p:spPr>
                <a:xfrm>
                  <a:off x="3407421" y="2561123"/>
                  <a:ext cx="239400" cy="904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4">
              <p14:nvContentPartPr>
                <p14:cNvPr id="93" name="Γραφή 92">
                  <a:extLst>
                    <a:ext uri="{FF2B5EF4-FFF2-40B4-BE49-F238E27FC236}">
                      <a16:creationId xmlns:a16="http://schemas.microsoft.com/office/drawing/2014/main" id="{457B2473-5C00-EC4D-9BFC-C846065B0329}"/>
                    </a:ext>
                  </a:extLst>
                </p14:cNvPr>
                <p14:cNvContentPartPr/>
                <p14:nvPr/>
              </p14:nvContentPartPr>
              <p14:xfrm>
                <a:off x="3016821" y="3001763"/>
                <a:ext cx="469080" cy="38520"/>
              </p14:xfrm>
            </p:contentPart>
          </mc:Choice>
          <mc:Fallback>
            <p:pic>
              <p:nvPicPr>
                <p:cNvPr id="93" name="Γραφή 92">
                  <a:extLst>
                    <a:ext uri="{FF2B5EF4-FFF2-40B4-BE49-F238E27FC236}">
                      <a16:creationId xmlns:a16="http://schemas.microsoft.com/office/drawing/2014/main" xmlns="" id="{457B2473-5C00-EC4D-9BFC-C846065B0329}"/>
                    </a:ext>
                  </a:extLst>
                </p:cNvPr>
                <p:cNvPicPr/>
                <p:nvPr/>
              </p:nvPicPr>
              <p:blipFill>
                <a:blip r:embed="rId35"/>
                <a:stretch>
                  <a:fillRect/>
                </a:stretch>
              </p:blipFill>
              <p:spPr>
                <a:xfrm>
                  <a:off x="2953821" y="2939123"/>
                  <a:ext cx="594720" cy="1641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6">
              <p14:nvContentPartPr>
                <p14:cNvPr id="94" name="Γραφή 93">
                  <a:extLst>
                    <a:ext uri="{FF2B5EF4-FFF2-40B4-BE49-F238E27FC236}">
                      <a16:creationId xmlns:a16="http://schemas.microsoft.com/office/drawing/2014/main" id="{63FAB1E2-72FA-9140-94BA-2F1C7F679CF3}"/>
                    </a:ext>
                  </a:extLst>
                </p14:cNvPr>
                <p14:cNvContentPartPr/>
                <p14:nvPr/>
              </p14:nvContentPartPr>
              <p14:xfrm>
                <a:off x="3976581" y="2510003"/>
                <a:ext cx="685080" cy="839880"/>
              </p14:xfrm>
            </p:contentPart>
          </mc:Choice>
          <mc:Fallback>
            <p:pic>
              <p:nvPicPr>
                <p:cNvPr id="94" name="Γραφή 93">
                  <a:extLst>
                    <a:ext uri="{FF2B5EF4-FFF2-40B4-BE49-F238E27FC236}">
                      <a16:creationId xmlns:a16="http://schemas.microsoft.com/office/drawing/2014/main" xmlns="" id="{63FAB1E2-72FA-9140-94BA-2F1C7F679CF3}"/>
                    </a:ext>
                  </a:extLst>
                </p:cNvPr>
                <p:cNvPicPr/>
                <p:nvPr/>
              </p:nvPicPr>
              <p:blipFill>
                <a:blip r:embed="rId37"/>
                <a:stretch>
                  <a:fillRect/>
                </a:stretch>
              </p:blipFill>
              <p:spPr>
                <a:xfrm>
                  <a:off x="3913941" y="2447363"/>
                  <a:ext cx="810720" cy="9655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8">
              <p14:nvContentPartPr>
                <p14:cNvPr id="95" name="Γραφή 94">
                  <a:extLst>
                    <a:ext uri="{FF2B5EF4-FFF2-40B4-BE49-F238E27FC236}">
                      <a16:creationId xmlns:a16="http://schemas.microsoft.com/office/drawing/2014/main" id="{33AE9449-022C-B848-ABF2-FD2954A7E099}"/>
                    </a:ext>
                  </a:extLst>
                </p14:cNvPr>
                <p14:cNvContentPartPr/>
                <p14:nvPr/>
              </p14:nvContentPartPr>
              <p14:xfrm>
                <a:off x="4021941" y="2910323"/>
                <a:ext cx="302760" cy="23760"/>
              </p14:xfrm>
            </p:contentPart>
          </mc:Choice>
          <mc:Fallback>
            <p:pic>
              <p:nvPicPr>
                <p:cNvPr id="95" name="Γραφή 94">
                  <a:extLst>
                    <a:ext uri="{FF2B5EF4-FFF2-40B4-BE49-F238E27FC236}">
                      <a16:creationId xmlns:a16="http://schemas.microsoft.com/office/drawing/2014/main" xmlns="" id="{33AE9449-022C-B848-ABF2-FD2954A7E099}"/>
                    </a:ext>
                  </a:extLst>
                </p:cNvPr>
                <p:cNvPicPr/>
                <p:nvPr/>
              </p:nvPicPr>
              <p:blipFill>
                <a:blip r:embed="rId39"/>
                <a:stretch>
                  <a:fillRect/>
                </a:stretch>
              </p:blipFill>
              <p:spPr>
                <a:xfrm>
                  <a:off x="3959301" y="2847683"/>
                  <a:ext cx="428400" cy="149400"/>
                </a:xfrm>
                <a:prstGeom prst="rect">
                  <a:avLst/>
                </a:prstGeom>
              </p:spPr>
            </p:pic>
          </mc:Fallback>
        </mc:AlternateContent>
      </p:grpSp>
      <p:pic>
        <p:nvPicPr>
          <p:cNvPr id="99" name="Εικόνα 98">
            <a:extLst>
              <a:ext uri="{FF2B5EF4-FFF2-40B4-BE49-F238E27FC236}">
                <a16:creationId xmlns:a16="http://schemas.microsoft.com/office/drawing/2014/main" xmlns="" id="{7D9AB508-A2D7-754C-AB13-C1FB1C0BE316}"/>
              </a:ext>
            </a:extLst>
          </p:cNvPr>
          <p:cNvPicPr>
            <a:picLocks noChangeAspect="1"/>
          </p:cNvPicPr>
          <p:nvPr/>
        </p:nvPicPr>
        <p:blipFill>
          <a:blip r:embed="rId40"/>
          <a:stretch>
            <a:fillRect/>
          </a:stretch>
        </p:blipFill>
        <p:spPr>
          <a:xfrm>
            <a:off x="5441023" y="0"/>
            <a:ext cx="6458751" cy="3428640"/>
          </a:xfrm>
          <a:prstGeom prst="rect">
            <a:avLst/>
          </a:prstGeom>
        </p:spPr>
      </p:pic>
    </p:spTree>
    <p:extLst>
      <p:ext uri="{BB962C8B-B14F-4D97-AF65-F5344CB8AC3E}">
        <p14:creationId xmlns:p14="http://schemas.microsoft.com/office/powerpoint/2010/main" xmlns="" val="1441868090"/>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TotalTime>
  <Words>308</Words>
  <Application>Microsoft Office PowerPoint</Application>
  <PresentationFormat>Προσαρμογή</PresentationFormat>
  <Paragraphs>17</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Συλλογη</vt:lpstr>
      <vt:lpstr> “Be kind”</vt:lpstr>
      <vt:lpstr>What Does “be kind” mean to you ???</vt:lpstr>
      <vt:lpstr>Διαφάνεια 3</vt:lpstr>
      <vt:lpstr>Διαφάνεια 4</vt:lpstr>
      <vt:lpstr>Διαφάνεια 5</vt:lpstr>
      <vt:lpstr>Διαφάνεια 6</vt:lpstr>
      <vt:lpstr>So everybody try to “be kind”.     </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kind”</dc:title>
  <dc:creator>Panagiotis Spyrakos</dc:creator>
  <cp:lastModifiedBy>Windows User</cp:lastModifiedBy>
  <cp:revision>2</cp:revision>
  <dcterms:created xsi:type="dcterms:W3CDTF">2020-12-13T09:30:10Z</dcterms:created>
  <dcterms:modified xsi:type="dcterms:W3CDTF">2020-12-13T23:26:30Z</dcterms:modified>
</cp:coreProperties>
</file>