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33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46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983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73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93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29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09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6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0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59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1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12/14/2020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53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14" r:id="rId6"/>
    <p:sldLayoutId id="2147483710" r:id="rId7"/>
    <p:sldLayoutId id="2147483711" r:id="rId8"/>
    <p:sldLayoutId id="2147483712" r:id="rId9"/>
    <p:sldLayoutId id="2147483713" r:id="rId10"/>
    <p:sldLayoutId id="214748371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xmlns="" id="{657F69E0-C4B0-4BEC-A689-4F8D877F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359A805-78A9-4861-A487-C60C60CECF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B73E1A3-3254-4797-AFC6-800DE9549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10800" b="1"/>
              <a:t>Kindness</a:t>
            </a:r>
            <a:endParaRPr lang="el-GR" sz="108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A08DE149-30C1-4148-8F9D-9B5583A5B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endParaRPr lang="el-GR" sz="3200" dirty="0"/>
          </a:p>
          <a:p>
            <a:pPr algn="l"/>
            <a:r>
              <a:rPr lang="en-US" dirty="0"/>
              <a:t>                                                   By Andreas Anagnostou</a:t>
            </a:r>
            <a:endParaRPr lang="el-GR" dirty="0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xmlns="" id="{9F6380B4-6A1C-481E-8408-B4E6C75B9B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46AAD59A-4340-4C83-8739-4EAD82EA54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4825" y="6172190"/>
            <a:ext cx="25241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19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81DD727-C32E-4D2E-B4CD-7FF65C7C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being kind mean to me…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AD0913D-9657-4499-A840-634A74F0A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 ‘s </a:t>
            </a:r>
            <a:r>
              <a:rPr lang="en-US" sz="5400" dirty="0" smtClean="0"/>
              <a:t>being helpful</a:t>
            </a:r>
            <a:r>
              <a:rPr lang="en-US" sz="5400" dirty="0"/>
              <a:t>.</a:t>
            </a:r>
            <a:endParaRPr lang="el-GR" sz="54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8FD9B6C5-50E4-4B12-BEBE-229C8BD7D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08" y="4689919"/>
            <a:ext cx="2790825" cy="2075019"/>
          </a:xfrm>
          <a:prstGeom prst="rect">
            <a:avLst/>
          </a:prstGeom>
        </p:spPr>
      </p:pic>
      <p:pic>
        <p:nvPicPr>
          <p:cNvPr id="2050" name="Picture 2" descr="Kindness clipart life orientation, Kindness life orientation Transparent  FREE for download on WebStockReview 2020">
            <a:extLst>
              <a:ext uri="{FF2B5EF4-FFF2-40B4-BE49-F238E27FC236}">
                <a16:creationId xmlns:a16="http://schemas.microsoft.com/office/drawing/2014/main" xmlns="" id="{ACABA86E-4D6C-459C-9ACB-43A46226A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7259" y="444063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ree Human Kindness Vector - Download Free Vectors, Clipart Graphics &amp;  Vector Art">
            <a:extLst>
              <a:ext uri="{FF2B5EF4-FFF2-40B4-BE49-F238E27FC236}">
                <a16:creationId xmlns:a16="http://schemas.microsoft.com/office/drawing/2014/main" xmlns="" id="{C542BDBF-F278-4738-9BC2-A3E90FFAE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0053" y="2208357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indness Cliparts - Cliparts Zone">
            <a:extLst>
              <a:ext uri="{FF2B5EF4-FFF2-40B4-BE49-F238E27FC236}">
                <a16:creationId xmlns:a16="http://schemas.microsoft.com/office/drawing/2014/main" xmlns="" id="{4D736AD9-6246-4BEE-99C7-3FBEBA9C9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0637" y="3637407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ronavirus: acts of kindness that are making a big difference">
            <a:extLst>
              <a:ext uri="{FF2B5EF4-FFF2-40B4-BE49-F238E27FC236}">
                <a16:creationId xmlns:a16="http://schemas.microsoft.com/office/drawing/2014/main" xmlns="" id="{CE3A446A-EFA1-44E1-A415-CAED5A56F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0637" y="1929384"/>
            <a:ext cx="30194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ownload Kindness Clipart Offer Help And Use Inspiration - Friends Helping  Each Other Clipart | Transparent PNG Download #1829301 - Vippng">
            <a:extLst>
              <a:ext uri="{FF2B5EF4-FFF2-40B4-BE49-F238E27FC236}">
                <a16:creationId xmlns:a16="http://schemas.microsoft.com/office/drawing/2014/main" xmlns="" id="{D0534694-6BAD-4ADE-869D-3EF9CE08B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7412" y="2975419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839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8DDC57E-9031-447C-8AD6-4664943E1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870" y="19734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does being kind mean to me…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FD5C995-EC46-490E-83C0-E7C1C823B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It’s being polite and respectful.</a:t>
            </a:r>
            <a:endParaRPr lang="el-GR" sz="5400" dirty="0"/>
          </a:p>
        </p:txBody>
      </p:sp>
      <p:pic>
        <p:nvPicPr>
          <p:cNvPr id="3074" name="Picture 2" descr="Polite words Vector Clip Art EPS Images. 150 Polite words clipart vector  illustrations available to search from thousands of royalty free  illustration and stock art designers.">
            <a:extLst>
              <a:ext uri="{FF2B5EF4-FFF2-40B4-BE49-F238E27FC236}">
                <a16:creationId xmlns:a16="http://schemas.microsoft.com/office/drawing/2014/main" xmlns="" id="{8D1F218D-5AF7-449E-8FC4-21DB2037D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367" y="3068947"/>
            <a:ext cx="2857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olite Words Clip Art - Royalty Free - GoGraph">
            <a:extLst>
              <a:ext uri="{FF2B5EF4-FFF2-40B4-BE49-F238E27FC236}">
                <a16:creationId xmlns:a16="http://schemas.microsoft.com/office/drawing/2014/main" xmlns="" id="{C242C151-939A-4A09-94C9-02E7BCA10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360" y="5152766"/>
            <a:ext cx="1326159" cy="150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olite expressions interactive worksheet">
            <a:extLst>
              <a:ext uri="{FF2B5EF4-FFF2-40B4-BE49-F238E27FC236}">
                <a16:creationId xmlns:a16="http://schemas.microsoft.com/office/drawing/2014/main" xmlns="" id="{A89D591B-9604-4ECB-9413-E7990DDCE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1715" y="2914993"/>
            <a:ext cx="3084615" cy="380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olite Stock Illustrations. 2,370 Polite clip art images and royalty free  illustrations available to search from thousands of EPS vector clipart and  stock art producers.">
            <a:extLst>
              <a:ext uri="{FF2B5EF4-FFF2-40B4-BE49-F238E27FC236}">
                <a16:creationId xmlns:a16="http://schemas.microsoft.com/office/drawing/2014/main" xmlns="" id="{8075E50D-0981-45D9-8AE8-64E91174B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14525" y="4815787"/>
            <a:ext cx="20383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Polite Cliparts, Stock Vector And Royalty Free Polite Illustrations">
            <a:extLst>
              <a:ext uri="{FF2B5EF4-FFF2-40B4-BE49-F238E27FC236}">
                <a16:creationId xmlns:a16="http://schemas.microsoft.com/office/drawing/2014/main" xmlns="" id="{212E9A12-DF09-47EF-9FD3-F7366D942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5750" y="2374405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48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184628B-71A8-4F7A-9C04-0FD229E3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being kind mean to me…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5C99FF4-2142-4751-910E-81914A022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It’s love in action.</a:t>
            </a:r>
            <a:endParaRPr lang="el-GR" sz="5400" dirty="0"/>
          </a:p>
        </p:txBody>
      </p:sp>
      <p:pic>
        <p:nvPicPr>
          <p:cNvPr id="4098" name="Picture 2" descr="Download roots of compassion dgt - kindness tree clip art png - Free PNG  Images | TOPpng">
            <a:extLst>
              <a:ext uri="{FF2B5EF4-FFF2-40B4-BE49-F238E27FC236}">
                <a16:creationId xmlns:a16="http://schemas.microsoft.com/office/drawing/2014/main" xmlns="" id="{DACEDD68-2F00-47EF-8230-4CFF29121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28170" y="2182186"/>
            <a:ext cx="2114550" cy="264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indness Clipart, Cliparts &amp; Cartoons - Jing.fm">
            <a:extLst>
              <a:ext uri="{FF2B5EF4-FFF2-40B4-BE49-F238E27FC236}">
                <a16:creationId xmlns:a16="http://schemas.microsoft.com/office/drawing/2014/main" xmlns="" id="{68F495DC-E44E-4CCC-94DC-A3AF7BD4C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0159" y="3105901"/>
            <a:ext cx="22288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kindness-clipart-clip_art_illustration_of_a_pair_of_hands_holding_a_heart_0515-1108-2000-5839_smu  – Black Girl Nerds">
            <a:extLst>
              <a:ext uri="{FF2B5EF4-FFF2-40B4-BE49-F238E27FC236}">
                <a16:creationId xmlns:a16="http://schemas.microsoft.com/office/drawing/2014/main" xmlns="" id="{C0FC3F8A-8A62-4190-96EB-4F18BCF0B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1369" y="4711845"/>
            <a:ext cx="2006672" cy="178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lipart acts of kindness - Clip Art Library">
            <a:extLst>
              <a:ext uri="{FF2B5EF4-FFF2-40B4-BE49-F238E27FC236}">
                <a16:creationId xmlns:a16="http://schemas.microsoft.com/office/drawing/2014/main" xmlns="" id="{25D67073-5CDF-4CC0-8EA5-24275AA5B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80" y="3346159"/>
            <a:ext cx="4876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746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80A3A27-E41A-4CF8-BF7D-3B01034B6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being kind mean to me…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BB506483-3F0E-403C-B0CF-77312880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It’s a choice.</a:t>
            </a:r>
            <a:endParaRPr lang="el-GR" sz="5400" dirty="0"/>
          </a:p>
        </p:txBody>
      </p:sp>
      <p:pic>
        <p:nvPicPr>
          <p:cNvPr id="7" name="Picture 4" descr="Choose Kindness PNG instant download Sublimation Graphics | Etsy | Clip art,  Digital graphics, Kindness">
            <a:extLst>
              <a:ext uri="{FF2B5EF4-FFF2-40B4-BE49-F238E27FC236}">
                <a16:creationId xmlns:a16="http://schemas.microsoft.com/office/drawing/2014/main" xmlns="" id="{3D810ECA-867E-4725-BF35-71E54BF206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843" y="2824976"/>
            <a:ext cx="5352176" cy="291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F546B263-92C3-4335-BDEB-AA5BE3338FF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2268" y="2160085"/>
            <a:ext cx="2619375" cy="256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4FA2E9F-154D-4CD8-851C-E8BDA34F53A2}"/>
              </a:ext>
            </a:extLst>
          </p:cNvPr>
          <p:cNvSpPr txBox="1"/>
          <p:nvPr/>
        </p:nvSpPr>
        <p:spPr>
          <a:xfrm>
            <a:off x="5597555" y="5941540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FF5E07"/>
                </a:solidFill>
                <a:effectLst/>
                <a:latin typeface="Arial" panose="020B0604020202020204" pitchFamily="34" charset="0"/>
              </a:rPr>
              <a:t>Kindness is a gift everyone can give — every day — not only to others, but also to ourselves.</a:t>
            </a:r>
            <a:endParaRPr lang="en-US" b="1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7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EF197FE-188F-4CEA-906D-CF3624A0AB53}"/>
              </a:ext>
            </a:extLst>
          </p:cNvPr>
          <p:cNvSpPr txBox="1"/>
          <p:nvPr/>
        </p:nvSpPr>
        <p:spPr>
          <a:xfrm>
            <a:off x="2152889" y="1221268"/>
            <a:ext cx="9336947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effectLst/>
                <a:latin typeface="Arial" panose="020B0604020202020204" pitchFamily="34" charset="0"/>
              </a:rPr>
              <a:t>So What Is Kindness?</a:t>
            </a:r>
          </a:p>
          <a:p>
            <a:pPr algn="l"/>
            <a:r>
              <a:rPr lang="en-US" b="0" i="0" dirty="0">
                <a:effectLst/>
                <a:latin typeface="Georgia" panose="02040502050405020303" pitchFamily="18" charset="0"/>
              </a:rPr>
              <a:t>As you can see above, kindness is so much more than just one thing.</a:t>
            </a:r>
          </a:p>
          <a:p>
            <a:pPr algn="l"/>
            <a:r>
              <a:rPr lang="en-US" b="1" i="0" dirty="0">
                <a:effectLst/>
                <a:latin typeface="Georgia" panose="02040502050405020303" pitchFamily="18" charset="0"/>
              </a:rPr>
              <a:t>Kindness is many things:</a:t>
            </a:r>
            <a:endParaRPr lang="en-US" b="0" i="0" dirty="0"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eorgia" panose="02040502050405020303" pitchFamily="18" charset="0"/>
              </a:rPr>
              <a:t>Kindness is a form of love and a </a:t>
            </a:r>
            <a:fld id="{E7B7BF18-D52C-4CF6-8B03-703CC479F285}" type="slidenum">
              <a:rPr lang="en-US" b="0" i="0" smtClean="0">
                <a:effectLst/>
                <a:latin typeface="Georgia" panose="02040502050405020303" pitchFamily="18" charset="0"/>
              </a:rPr>
              <a:pPr algn="l">
                <a:buFont typeface="Arial" panose="020B0604020202020204" pitchFamily="34" charset="0"/>
                <a:buChar char="•"/>
              </a:pPr>
              <a:t>6</a:t>
            </a:fld>
            <a:r>
              <a:rPr lang="en-US" b="0" i="0" dirty="0">
                <a:effectLst/>
                <a:latin typeface="Georgia" panose="02040502050405020303" pitchFamily="18" charset="0"/>
              </a:rPr>
              <a:t>way love forms.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eorgia" panose="02040502050405020303" pitchFamily="18" charset="0"/>
              </a:rPr>
              <a:t>Kindness is a way to change the world for the better and a way to </a:t>
            </a:r>
            <a:r>
              <a:rPr lang="en-US" dirty="0" smtClean="0">
                <a:latin typeface="Georgia" panose="02040502050405020303" pitchFamily="18" charset="0"/>
              </a:rPr>
              <a:t>make ourselves </a:t>
            </a:r>
            <a:r>
              <a:rPr lang="en-US" b="0" i="0" dirty="0" smtClean="0">
                <a:effectLst/>
                <a:latin typeface="Georgia" panose="02040502050405020303" pitchFamily="18" charset="0"/>
              </a:rPr>
              <a:t>better    for </a:t>
            </a:r>
            <a:r>
              <a:rPr lang="en-US" b="0" i="0" dirty="0">
                <a:effectLst/>
                <a:latin typeface="Georgia" panose="02040502050405020303" pitchFamily="18" charset="0"/>
              </a:rPr>
              <a:t>the world.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eorgia" panose="02040502050405020303" pitchFamily="18" charset="0"/>
              </a:rPr>
              <a:t>Kindness is a potential path to happiness and a happy way for us to potentially find our paths.</a:t>
            </a:r>
          </a:p>
          <a:p>
            <a:pPr algn="l"/>
            <a:r>
              <a:rPr lang="en-US" b="0" i="0" dirty="0">
                <a:effectLst/>
                <a:latin typeface="Georgia" panose="02040502050405020303" pitchFamily="18" charset="0"/>
              </a:rPr>
              <a:t>Kindness is not just simple — it’s satisfying.</a:t>
            </a:r>
          </a:p>
          <a:p>
            <a:pPr algn="l"/>
            <a:r>
              <a:rPr lang="en-US" b="0" i="0" dirty="0">
                <a:effectLst/>
                <a:latin typeface="Georgia" panose="02040502050405020303" pitchFamily="18" charset="0"/>
              </a:rPr>
              <a:t>It’s not just invigorating — it’s inspiring.</a:t>
            </a:r>
          </a:p>
          <a:p>
            <a:pPr algn="l"/>
            <a:r>
              <a:rPr lang="en-US" b="0" i="0" dirty="0">
                <a:effectLst/>
                <a:latin typeface="Georgia" panose="02040502050405020303" pitchFamily="18" charset="0"/>
              </a:rPr>
              <a:t>It’s not just touching — it’s transforming.</a:t>
            </a:r>
          </a:p>
          <a:p>
            <a:pPr algn="l"/>
            <a:r>
              <a:rPr lang="en-US" b="0" i="0" dirty="0">
                <a:effectLst/>
                <a:latin typeface="Georgia" panose="02040502050405020303" pitchFamily="18" charset="0"/>
              </a:rPr>
              <a:t>Kindness isn’t just this thing or that thing.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17B5556-7909-431B-93C7-75B4CBBFC367}"/>
              </a:ext>
            </a:extLst>
          </p:cNvPr>
          <p:cNvSpPr txBox="1"/>
          <p:nvPr/>
        </p:nvSpPr>
        <p:spPr>
          <a:xfrm>
            <a:off x="4109501" y="5475736"/>
            <a:ext cx="6099242" cy="707886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l"/>
            <a:r>
              <a:rPr lang="en-US" sz="4000" b="1" i="0" dirty="0">
                <a:solidFill>
                  <a:srgbClr val="FF5E07"/>
                </a:solidFill>
                <a:effectLst/>
                <a:latin typeface="Arial" panose="020B0604020202020204" pitchFamily="34" charset="0"/>
              </a:rPr>
              <a:t>Kindness Is Everything.</a:t>
            </a:r>
            <a:endParaRPr lang="en-US" sz="4000" b="1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5F18780D-799B-4920-BCB2-11A1E2B77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13154" y="265118"/>
            <a:ext cx="2524125" cy="685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7B3FB1-B93E-4E00-AECF-B16EF7263B05}"/>
              </a:ext>
            </a:extLst>
          </p:cNvPr>
          <p:cNvSpPr txBox="1"/>
          <p:nvPr/>
        </p:nvSpPr>
        <p:spPr>
          <a:xfrm>
            <a:off x="184558" y="5033913"/>
            <a:ext cx="3048699" cy="15724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act of kindness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matter how small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ever wasted.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Aesop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58742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129</Words>
  <Application>Microsoft Office PowerPoint</Application>
  <PresentationFormat>Προσαρμογή</PresentationFormat>
  <Paragraphs>27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SketchyVTI</vt:lpstr>
      <vt:lpstr>Kindness</vt:lpstr>
      <vt:lpstr>What does being kind mean to me…</vt:lpstr>
      <vt:lpstr>What does being kind mean to me…</vt:lpstr>
      <vt:lpstr>What does being kind mean to me…</vt:lpstr>
      <vt:lpstr>What does being kind mean to me…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</dc:title>
  <dc:creator>Μαρία Κωστακιώτη</dc:creator>
  <cp:lastModifiedBy>Windows User</cp:lastModifiedBy>
  <cp:revision>12</cp:revision>
  <dcterms:created xsi:type="dcterms:W3CDTF">2020-12-13T13:36:14Z</dcterms:created>
  <dcterms:modified xsi:type="dcterms:W3CDTF">2020-12-13T23:09:21Z</dcterms:modified>
</cp:coreProperties>
</file>