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8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ED5A89-09C9-4D32-B301-A4EF3CC4B7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B2BC16D-2842-4C30-A4C5-15B2124362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CD7FFA3-5590-477F-9F5C-B23A7F464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6A3EB-D8FA-433B-902F-1D0D26CF23F2}" type="datetimeFigureOut">
              <a:rPr lang="el-GR" smtClean="0"/>
              <a:pPr/>
              <a:t>16/12/2020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0FCBEED-4B70-4703-9EC3-4AF95A264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5A1ED54-0F7E-4AFF-B1E2-9D6AAD7B1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C9EB8-0A9B-438D-8EDE-9455C6712A4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498956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AD3992-6184-4831-BC59-32229ED26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7A737E5-3772-4A98-B467-7BDCA2B672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2D8DAD2-8138-476A-910D-A9A75B2FF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6A3EB-D8FA-433B-902F-1D0D26CF23F2}" type="datetimeFigureOut">
              <a:rPr lang="el-GR" smtClean="0"/>
              <a:pPr/>
              <a:t>16/12/2020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99D290A-8249-449F-ACB4-214C4F757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754B76-FB81-4374-9AC5-9EDC8B2AF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C9EB8-0A9B-438D-8EDE-9455C6712A4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712266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F2CB37E-6C1C-40C9-A830-C6FAE8C49B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6F2FC3E-5B4B-4ACC-AF42-C80A6AC102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151D069-4F80-4425-B9C9-A8D8E7B05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6A3EB-D8FA-433B-902F-1D0D26CF23F2}" type="datetimeFigureOut">
              <a:rPr lang="el-GR" smtClean="0"/>
              <a:pPr/>
              <a:t>16/12/2020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0801D9-309F-4AE8-ADC6-1DB8C5AD6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95C314-2CAC-486C-9C60-2B243D469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C9EB8-0A9B-438D-8EDE-9455C6712A4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946241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0EC1DD-52DE-4DA1-A1E3-30D8687CE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BE8F972-371C-4706-845F-621A4BEFE7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8379705-F2E9-4070-957C-329E88C52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6A3EB-D8FA-433B-902F-1D0D26CF23F2}" type="datetimeFigureOut">
              <a:rPr lang="el-GR" smtClean="0"/>
              <a:pPr/>
              <a:t>16/12/2020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A70AD6A-3C1C-467B-8403-AB07D2D94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60A251-E7D8-4D83-ADC1-886720AFE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C9EB8-0A9B-438D-8EDE-9455C6712A4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224218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BFDE37-B785-4CA5-9C2D-7B1BED9E7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13BAFD9-01E8-4A1B-B564-D5668B263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063A2E9-70DB-4250-87AF-AC0BABA06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6A3EB-D8FA-433B-902F-1D0D26CF23F2}" type="datetimeFigureOut">
              <a:rPr lang="el-GR" smtClean="0"/>
              <a:pPr/>
              <a:t>16/12/2020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DA76C87-B64E-43F8-9139-500143737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435DF3-6E3D-47A3-92C8-DE8923644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C9EB8-0A9B-438D-8EDE-9455C6712A4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399726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68EB8F-AD6B-46F7-B7D3-74F6DE9E4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D629B1A-9DE9-4E38-8BD4-427C20AC0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F56C37C-8CE8-48AA-A54E-449297C3B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2A7C901-596B-448D-903C-42C1326E7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6A3EB-D8FA-433B-902F-1D0D26CF23F2}" type="datetimeFigureOut">
              <a:rPr lang="el-GR" smtClean="0"/>
              <a:pPr/>
              <a:t>16/12/2020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80E3A35-44D2-4057-BDD2-D597D1A4F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AA4DC25-C8A9-40F5-941B-04488F3D8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C9EB8-0A9B-438D-8EDE-9455C6712A4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52101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4D2670-C5A0-47BB-9737-9CDB8DB41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17EC372-8321-45BB-A2FB-963563ABAE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4033FF8-E12A-40CF-8B85-E1F441CC3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353509E-287D-46B7-985D-E582EFE443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2D6843C-5B41-477D-B4F3-B81172D6D3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8E5173C-38B2-4E83-B237-9BE450D43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6A3EB-D8FA-433B-902F-1D0D26CF23F2}" type="datetimeFigureOut">
              <a:rPr lang="el-GR" smtClean="0"/>
              <a:pPr/>
              <a:t>16/12/2020</a:t>
            </a:fld>
            <a:endParaRPr lang="el-GR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9F9B169-22FD-42AC-894A-F62F97D57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E893024-D573-4C1A-97CD-49A024CCE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C9EB8-0A9B-438D-8EDE-9455C6712A4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741396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A7EBFE-B5CF-447F-ADD7-1286E720A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1F9DF59-D763-4878-85C1-6DB3A343A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6A3EB-D8FA-433B-902F-1D0D26CF23F2}" type="datetimeFigureOut">
              <a:rPr lang="el-GR" smtClean="0"/>
              <a:pPr/>
              <a:t>16/12/2020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950A0B-5B17-4C21-8557-4F11B9A0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FED5FC6-1B43-481A-8675-C7BEEDA40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C9EB8-0A9B-438D-8EDE-9455C6712A4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704330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3AEAFDE-504F-4BF2-BB65-EDB28DF35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6A3EB-D8FA-433B-902F-1D0D26CF23F2}" type="datetimeFigureOut">
              <a:rPr lang="el-GR" smtClean="0"/>
              <a:pPr/>
              <a:t>16/12/2020</a:t>
            </a:fld>
            <a:endParaRPr lang="el-GR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2CC89B2-D6F9-4132-8F0C-58A4D8EBC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5A1B959-2631-4BA2-8530-4499634AD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C9EB8-0A9B-438D-8EDE-9455C6712A4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980420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275356-0A2E-4CEF-B7C0-13EAA32E4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C42C23F-7147-48A9-A197-268851E7F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39AA5CE-5994-4D51-BF95-4F63227EF9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31573F6-55A1-4F10-B986-F235C528E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6A3EB-D8FA-433B-902F-1D0D26CF23F2}" type="datetimeFigureOut">
              <a:rPr lang="el-GR" smtClean="0"/>
              <a:pPr/>
              <a:t>16/12/2020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3DD3A70-2DFB-4343-BA44-26E91A5FE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494858E-9C20-4353-B64D-73B1797EA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C9EB8-0A9B-438D-8EDE-9455C6712A4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692067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8AFC08-973C-4F9C-815D-FE7B312A9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67FDD09-5FAB-47D8-9A8C-F38C12C3A2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8A8C85C-E09A-4F92-AEE9-3FA308445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BFCA713-EF3C-4ED7-933F-6083891A0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6A3EB-D8FA-433B-902F-1D0D26CF23F2}" type="datetimeFigureOut">
              <a:rPr lang="el-GR" smtClean="0"/>
              <a:pPr/>
              <a:t>16/12/2020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8889DCA-F611-4B18-A4FC-E86D56366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75832D7-894C-4F27-94B5-0FA4A3DBE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C9EB8-0A9B-438D-8EDE-9455C6712A4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14624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19D9DB3-F485-47C4-8649-7582E649E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C42D19-B974-4E96-9196-1408DEC098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EA66F36-BF4D-419C-8B8C-9AB40811F3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6A3EB-D8FA-433B-902F-1D0D26CF23F2}" type="datetimeFigureOut">
              <a:rPr lang="el-GR" smtClean="0"/>
              <a:pPr/>
              <a:t>16/12/2020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853A08E-7C69-43D1-AD4D-24D84C1E63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90BA1EB-FFFF-4566-8960-CD64BBB9AD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C9EB8-0A9B-438D-8EDE-9455C6712A4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264367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A8168E-159E-4D34-AF64-8397A930D7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5400"/>
              <a:t>I am Love</a:t>
            </a:r>
            <a:endParaRPr lang="el-GR" sz="540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8667751-96DA-45FC-853E-64952CBACF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anchor="t">
            <a:normAutofit/>
          </a:bodyPr>
          <a:lstStyle/>
          <a:p>
            <a:pPr algn="l"/>
            <a:r>
              <a:rPr lang="en-US" sz="2000"/>
              <a:t>Maria Kakiopoulou</a:t>
            </a:r>
            <a:endParaRPr lang="el-GR" sz="2000"/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E49CC64F-7275-4E33-961B-0C5CDC43987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7460571-26F1-4567-8F61-F1089EE924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93" r="17560" b="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="" xmlns:p14="http://schemas.microsoft.com/office/powerpoint/2010/main" val="30208348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F13C74B1-5B17-4795-BED0-7140497B44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101B21-CB5C-4470-9401-C90EA4FBF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endParaRPr lang="el-GR" sz="5400"/>
          </a:p>
        </p:txBody>
      </p:sp>
      <p:sp>
        <p:nvSpPr>
          <p:cNvPr id="11" name="sketchy line">
            <a:extLst>
              <a:ext uri="{FF2B5EF4-FFF2-40B4-BE49-F238E27FC236}">
                <a16:creationId xmlns="" xmlns:a16="http://schemas.microsoft.com/office/drawing/2014/main" id="{D4974D33-8DC5-464E-8C6D-BE58F0669C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F35A7B3-9F7E-4730-9256-D0BB79CF0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/>
              <a:t>I help them to find </a:t>
            </a:r>
            <a:r>
              <a:rPr lang="en-US" sz="2200" dirty="0" smtClean="0"/>
              <a:t>things when they have lost them .</a:t>
            </a:r>
            <a:endParaRPr lang="el-GR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CB89925-F480-4BF8-A7D7-F122675268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="" xmlns:p14="http://schemas.microsoft.com/office/powerpoint/2010/main" val="321471079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8">
            <a:extLst>
              <a:ext uri="{FF2B5EF4-FFF2-40B4-BE49-F238E27FC236}">
                <a16:creationId xmlns="" xmlns:a16="http://schemas.microsoft.com/office/drawing/2014/main" id="{79BB35BC-D5C2-4C8B-A22A-A71E619191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C0EB78-2510-471E-B12C-36C09AA22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endParaRPr lang="el-GR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28FB7E8-A7FA-47A5-9890-D25E16A6ED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18" r="2" b="8454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BDD1451-7327-4DFD-A72E-3D380CD58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r>
              <a:rPr lang="en-US" sz="2000" dirty="0"/>
              <a:t>I want all the world </a:t>
            </a:r>
            <a:r>
              <a:rPr lang="en-US" sz="2000" dirty="0" smtClean="0"/>
              <a:t>to be happy</a:t>
            </a:r>
            <a:r>
              <a:rPr lang="en-US" sz="2000" dirty="0"/>
              <a:t>.</a:t>
            </a:r>
            <a:endParaRPr lang="el-GR" sz="2000" dirty="0"/>
          </a:p>
        </p:txBody>
      </p:sp>
    </p:spTree>
    <p:extLst>
      <p:ext uri="{BB962C8B-B14F-4D97-AF65-F5344CB8AC3E}">
        <p14:creationId xmlns="" xmlns:p14="http://schemas.microsoft.com/office/powerpoint/2010/main" val="125984711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201CC55D-ED54-4C5C-95E6-10947BD110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6DBAA1D-7CB1-48B4-9FCA-21CF89ADF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endParaRPr lang="el-GR" sz="4000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1DE889C7-FAD6-4397-98E2-05D5034844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F399A70F-F8CD-4992-9EF5-6CF15472E73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48F4FEDC-6D80-458C-A665-075D9B9500F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3873B707-463F-40B0-8227-E8CC6C67EB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F04AE2A-92EF-4FC4-A791-7C3D997EA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en-US" sz="2000" dirty="0"/>
              <a:t>When </a:t>
            </a:r>
            <a:r>
              <a:rPr lang="en-US" sz="2000" dirty="0" smtClean="0"/>
              <a:t>sadness comes, I run away </a:t>
            </a:r>
            <a:r>
              <a:rPr lang="en-US" sz="2000" dirty="0"/>
              <a:t>to find love. </a:t>
            </a:r>
            <a:endParaRPr lang="el-GR" sz="2000" dirty="0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13237C8-E62C-4F0D-A318-BD6FB6C2D1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19C9EAEA-39D0-4B0E-A0EB-51E7B26740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60F6BEE-2506-4AE0-9DD7-AE458A95BE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253" r="16378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2678438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AC5782D3-6CED-43A7-BE35-09C48F8091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="" xmlns:a16="http://schemas.microsoft.com/office/drawing/2014/main" id="{6721F593-ECD2-4B5B-AAE4-0866A4CDC9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10989586" y="1070835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="" xmlns:a16="http://schemas.microsoft.com/office/drawing/2014/main" id="{71DEE99F-D18C-4025-BA3F-CEBF5258ED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10988949" y="803186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8">
            <a:extLst>
              <a:ext uri="{FF2B5EF4-FFF2-40B4-BE49-F238E27FC236}">
                <a16:creationId xmlns="" xmlns:a16="http://schemas.microsoft.com/office/drawing/2014/main" id="{976FA5D9-3A7C-4FA7-9BA8-1905D703FD7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7513372" y="804101"/>
            <a:ext cx="3880238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88A61F-61C2-4318-B948-055BD6FF3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5104" y="1213968"/>
            <a:ext cx="3220127" cy="1715106"/>
          </a:xfrm>
        </p:spPr>
        <p:txBody>
          <a:bodyPr anchor="b">
            <a:normAutofit/>
          </a:bodyPr>
          <a:lstStyle/>
          <a:p>
            <a:endParaRPr lang="el-GR" sz="360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5B688FA-4905-4C35-B138-CB28A38D43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63" r="10481" b="1"/>
          <a:stretch/>
        </p:blipFill>
        <p:spPr>
          <a:xfrm>
            <a:off x="804101" y="804101"/>
            <a:ext cx="6730556" cy="52497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367B5F7-CD9D-4A2D-B327-74B0398EA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5105" y="3072208"/>
            <a:ext cx="3264916" cy="266068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 Love is </a:t>
            </a:r>
            <a:r>
              <a:rPr lang="en-US" sz="2000" dirty="0" smtClean="0">
                <a:solidFill>
                  <a:srgbClr val="FFFFFF"/>
                </a:solidFill>
              </a:rPr>
              <a:t>everywhere</a:t>
            </a:r>
            <a:r>
              <a:rPr lang="en-US" sz="2000" dirty="0">
                <a:solidFill>
                  <a:srgbClr val="FFFFFF"/>
                </a:solidFill>
              </a:rPr>
              <a:t>.   </a:t>
            </a:r>
            <a:endParaRPr lang="el-GR" sz="2000" dirty="0">
              <a:solidFill>
                <a:srgbClr val="FFFFFF"/>
              </a:solidFill>
            </a:endParaRPr>
          </a:p>
        </p:txBody>
      </p:sp>
      <p:sp>
        <p:nvSpPr>
          <p:cNvPr id="17" name="Rectangle 8">
            <a:extLst>
              <a:ext uri="{FF2B5EF4-FFF2-40B4-BE49-F238E27FC236}">
                <a16:creationId xmlns="" xmlns:a16="http://schemas.microsoft.com/office/drawing/2014/main" id="{4652D57C-331F-43B8-9C07-69FBA9C027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11671258" y="1530154"/>
            <a:ext cx="520741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221447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="" xmlns:a16="http://schemas.microsoft.com/office/drawing/2014/main" id="{AC5782D3-6CED-43A7-BE35-09C48F8091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6">
            <a:extLst>
              <a:ext uri="{FF2B5EF4-FFF2-40B4-BE49-F238E27FC236}">
                <a16:creationId xmlns="" xmlns:a16="http://schemas.microsoft.com/office/drawing/2014/main" id="{6721F593-ECD2-4B5B-AAE4-0866A4CDC9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10989586" y="1070835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="" xmlns:a16="http://schemas.microsoft.com/office/drawing/2014/main" id="{71DEE99F-D18C-4025-BA3F-CEBF5258ED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10988949" y="803186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8">
            <a:extLst>
              <a:ext uri="{FF2B5EF4-FFF2-40B4-BE49-F238E27FC236}">
                <a16:creationId xmlns="" xmlns:a16="http://schemas.microsoft.com/office/drawing/2014/main" id="{976FA5D9-3A7C-4FA7-9BA8-1905D703FD7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7513372" y="804101"/>
            <a:ext cx="3880238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77ACED-75E1-4CBD-914F-68CD05E02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5104" y="1213968"/>
            <a:ext cx="3220127" cy="1715106"/>
          </a:xfrm>
        </p:spPr>
        <p:txBody>
          <a:bodyPr anchor="b">
            <a:normAutofit/>
          </a:bodyPr>
          <a:lstStyle/>
          <a:p>
            <a:endParaRPr lang="el-GR" sz="360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33C00A4-9958-46F1-A0D4-9A79E3F174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16" r="9467" b="-2"/>
          <a:stretch/>
        </p:blipFill>
        <p:spPr>
          <a:xfrm>
            <a:off x="804101" y="804101"/>
            <a:ext cx="6730556" cy="52497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B83B5CA-25BC-4B7E-B53E-940BDF5C4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5105" y="3072208"/>
            <a:ext cx="3264916" cy="2660684"/>
          </a:xfrm>
        </p:spPr>
        <p:txBody>
          <a:bodyPr anchor="t"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Love is the best </a:t>
            </a:r>
            <a:r>
              <a:rPr lang="en-US" sz="2000" smtClean="0">
                <a:solidFill>
                  <a:srgbClr val="FFFFFF"/>
                </a:solidFill>
              </a:rPr>
              <a:t>thing.</a:t>
            </a:r>
            <a:endParaRPr lang="el-GR" sz="2000" dirty="0">
              <a:solidFill>
                <a:srgbClr val="FFFFFF"/>
              </a:solidFill>
            </a:endParaRPr>
          </a:p>
        </p:txBody>
      </p:sp>
      <p:sp>
        <p:nvSpPr>
          <p:cNvPr id="17" name="Rectangle 8">
            <a:extLst>
              <a:ext uri="{FF2B5EF4-FFF2-40B4-BE49-F238E27FC236}">
                <a16:creationId xmlns="" xmlns:a16="http://schemas.microsoft.com/office/drawing/2014/main" id="{4652D57C-331F-43B8-9C07-69FBA9C027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11671258" y="1530154"/>
            <a:ext cx="520741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15774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AED4178-CE4B-4097-8900-834C50C41B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667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="" xmlns:a16="http://schemas.microsoft.com/office/drawing/2014/main" id="{3CD9DF72-87A3-404E-A828-84CBF11A83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74CE49-24BC-4A01-BA06-942AE1AB1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endParaRPr lang="el-GR" sz="3600"/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20E3A342-4D61-4E3F-AF90-1AB42AEB96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54C208-7AD6-4424-A9E6-15652D842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en-US" sz="1800" dirty="0"/>
              <a:t>When I see </a:t>
            </a:r>
            <a:r>
              <a:rPr lang="en-US" sz="1800" dirty="0" smtClean="0"/>
              <a:t>someone  crying     </a:t>
            </a:r>
            <a:endParaRPr lang="el-GR" sz="1800" dirty="0"/>
          </a:p>
        </p:txBody>
      </p:sp>
    </p:spTree>
    <p:extLst>
      <p:ext uri="{BB962C8B-B14F-4D97-AF65-F5344CB8AC3E}">
        <p14:creationId xmlns="" xmlns:p14="http://schemas.microsoft.com/office/powerpoint/2010/main" val="15239243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9">
            <a:extLst>
              <a:ext uri="{FF2B5EF4-FFF2-40B4-BE49-F238E27FC236}">
                <a16:creationId xmlns="" xmlns:a16="http://schemas.microsoft.com/office/drawing/2014/main" id="{AC5782D3-6CED-43A7-BE35-09C48F8091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6">
            <a:extLst>
              <a:ext uri="{FF2B5EF4-FFF2-40B4-BE49-F238E27FC236}">
                <a16:creationId xmlns="" xmlns:a16="http://schemas.microsoft.com/office/drawing/2014/main" id="{6721F593-ECD2-4B5B-AAE4-0866A4CDC9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10989586" y="1070835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7">
            <a:extLst>
              <a:ext uri="{FF2B5EF4-FFF2-40B4-BE49-F238E27FC236}">
                <a16:creationId xmlns="" xmlns:a16="http://schemas.microsoft.com/office/drawing/2014/main" id="{71DEE99F-D18C-4025-BA3F-CEBF5258ED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10988949" y="803186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8">
            <a:extLst>
              <a:ext uri="{FF2B5EF4-FFF2-40B4-BE49-F238E27FC236}">
                <a16:creationId xmlns="" xmlns:a16="http://schemas.microsoft.com/office/drawing/2014/main" id="{976FA5D9-3A7C-4FA7-9BA8-1905D703FD7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7513372" y="804101"/>
            <a:ext cx="3880238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17DE04-EBFC-45B8-B941-DE4ADBF4D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5104" y="1213968"/>
            <a:ext cx="3220127" cy="1715106"/>
          </a:xfrm>
        </p:spPr>
        <p:txBody>
          <a:bodyPr anchor="b">
            <a:normAutofit/>
          </a:bodyPr>
          <a:lstStyle/>
          <a:p>
            <a:endParaRPr lang="el-GR" sz="360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AA59AF9-8DE4-43AF-B2C0-D6B9C9341C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4293"/>
          <a:stretch/>
        </p:blipFill>
        <p:spPr>
          <a:xfrm>
            <a:off x="804101" y="804101"/>
            <a:ext cx="6730556" cy="52497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226132-5DCA-4B1A-A9E8-2BC5443BF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5105" y="3072208"/>
            <a:ext cx="3264916" cy="2660684"/>
          </a:xfrm>
        </p:spPr>
        <p:txBody>
          <a:bodyPr anchor="t"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I go with her and I help her.</a:t>
            </a:r>
            <a:endParaRPr lang="el-GR" sz="2000">
              <a:solidFill>
                <a:srgbClr val="FFFFFF"/>
              </a:solidFill>
            </a:endParaRPr>
          </a:p>
        </p:txBody>
      </p:sp>
      <p:sp>
        <p:nvSpPr>
          <p:cNvPr id="28" name="Rectangle 8">
            <a:extLst>
              <a:ext uri="{FF2B5EF4-FFF2-40B4-BE49-F238E27FC236}">
                <a16:creationId xmlns="" xmlns:a16="http://schemas.microsoft.com/office/drawing/2014/main" id="{4652D57C-331F-43B8-9C07-69FBA9C027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11671258" y="1530154"/>
            <a:ext cx="520741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228710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8">
            <a:extLst>
              <a:ext uri="{FF2B5EF4-FFF2-40B4-BE49-F238E27FC236}">
                <a16:creationId xmlns="" xmlns:a16="http://schemas.microsoft.com/office/drawing/2014/main" id="{F4C0B10B-D2C4-4A54-AFAD-3D27DF88BB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B6BADB90-C74B-40D6-86DC-503F65FCE8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2" name="Freeform 44">
              <a:extLst>
                <a:ext uri="{FF2B5EF4-FFF2-40B4-BE49-F238E27FC236}">
                  <a16:creationId xmlns="" xmlns:a16="http://schemas.microsoft.com/office/drawing/2014/main" id="{6559431D-1886-4AE0-9B87-9AD2ECAB84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5">
              <a:extLst>
                <a:ext uri="{FF2B5EF4-FFF2-40B4-BE49-F238E27FC236}">
                  <a16:creationId xmlns="" xmlns:a16="http://schemas.microsoft.com/office/drawing/2014/main" id="{373850A5-B04A-4FCD-9E73-EE322167FB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6">
              <a:extLst>
                <a:ext uri="{FF2B5EF4-FFF2-40B4-BE49-F238E27FC236}">
                  <a16:creationId xmlns="" xmlns:a16="http://schemas.microsoft.com/office/drawing/2014/main" id="{82C18C67-80FA-4738-AA53-0AF2419F98E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7">
              <a:extLst>
                <a:ext uri="{FF2B5EF4-FFF2-40B4-BE49-F238E27FC236}">
                  <a16:creationId xmlns="" xmlns:a16="http://schemas.microsoft.com/office/drawing/2014/main" id="{48543B1A-8BF5-4C63-8404-41B2EA70B3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92DF5096-E051-498C-A3ED-CBA77A813AA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3DC89E-F0C1-437B-8F66-5B727B37D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endParaRPr lang="el-GR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F7FA4DF-809D-470A-85D2-A43CA543D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494450"/>
            <a:ext cx="4053545" cy="3563159"/>
          </a:xfrm>
        </p:spPr>
        <p:txBody>
          <a:bodyPr>
            <a:normAutofit/>
          </a:bodyPr>
          <a:lstStyle/>
          <a:p>
            <a:r>
              <a:rPr lang="en-US" sz="2400" dirty="0"/>
              <a:t>I want to be her  </a:t>
            </a:r>
            <a:r>
              <a:rPr lang="en-US" sz="2400" dirty="0" smtClean="0"/>
              <a:t>friend</a:t>
            </a:r>
            <a:r>
              <a:rPr lang="en-US" sz="2400" dirty="0"/>
              <a:t>.</a:t>
            </a:r>
            <a:endParaRPr lang="el-GR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8F355DD-5AA7-48F1-BDE8-47EC42092E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3" r="20218" b="-1"/>
          <a:stretch/>
        </p:blipFill>
        <p:spPr>
          <a:xfrm>
            <a:off x="6098892" y="2492376"/>
            <a:ext cx="4802404" cy="35633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60126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5">
            <a:extLst>
              <a:ext uri="{FF2B5EF4-FFF2-40B4-BE49-F238E27FC236}">
                <a16:creationId xmlns="" xmlns:a16="http://schemas.microsoft.com/office/drawing/2014/main" id="{AC5782D3-6CED-43A7-BE35-09C48F8091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6">
            <a:extLst>
              <a:ext uri="{FF2B5EF4-FFF2-40B4-BE49-F238E27FC236}">
                <a16:creationId xmlns="" xmlns:a16="http://schemas.microsoft.com/office/drawing/2014/main" id="{6721F593-ECD2-4B5B-AAE4-0866A4CDC9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10989586" y="1070835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7">
            <a:extLst>
              <a:ext uri="{FF2B5EF4-FFF2-40B4-BE49-F238E27FC236}">
                <a16:creationId xmlns="" xmlns:a16="http://schemas.microsoft.com/office/drawing/2014/main" id="{71DEE99F-D18C-4025-BA3F-CEBF5258ED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10988949" y="803186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8">
            <a:extLst>
              <a:ext uri="{FF2B5EF4-FFF2-40B4-BE49-F238E27FC236}">
                <a16:creationId xmlns="" xmlns:a16="http://schemas.microsoft.com/office/drawing/2014/main" id="{976FA5D9-3A7C-4FA7-9BA8-1905D703FD7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7513372" y="804101"/>
            <a:ext cx="3880238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D03632-E80F-4836-86F9-570598E00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5104" y="1213968"/>
            <a:ext cx="3220127" cy="1715106"/>
          </a:xfrm>
        </p:spPr>
        <p:txBody>
          <a:bodyPr anchor="b">
            <a:normAutofit/>
          </a:bodyPr>
          <a:lstStyle/>
          <a:p>
            <a:endParaRPr lang="el-GR" sz="360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40BE8B1-BFC9-4177-BCF3-87C16F9AF1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2" r="9340" b="-1"/>
          <a:stretch/>
        </p:blipFill>
        <p:spPr>
          <a:xfrm>
            <a:off x="804101" y="804101"/>
            <a:ext cx="6730556" cy="52497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02D9E49-1B32-4BE0-A94C-6CCDCD6BD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5105" y="3072208"/>
            <a:ext cx="3264916" cy="2660684"/>
          </a:xfrm>
        </p:spPr>
        <p:txBody>
          <a:bodyPr anchor="t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Now </a:t>
            </a:r>
            <a:r>
              <a:rPr lang="en-US" sz="2000" dirty="0" smtClean="0">
                <a:solidFill>
                  <a:srgbClr val="FFFFFF"/>
                </a:solidFill>
              </a:rPr>
              <a:t>we are </a:t>
            </a:r>
            <a:r>
              <a:rPr lang="en-US" sz="2000" dirty="0">
                <a:solidFill>
                  <a:srgbClr val="FFFFFF"/>
                </a:solidFill>
              </a:rPr>
              <a:t>friends.</a:t>
            </a:r>
            <a:endParaRPr lang="el-GR" sz="2000" dirty="0">
              <a:solidFill>
                <a:srgbClr val="FFFFFF"/>
              </a:solidFill>
            </a:endParaRPr>
          </a:p>
        </p:txBody>
      </p:sp>
      <p:sp>
        <p:nvSpPr>
          <p:cNvPr id="34" name="Rectangle 8">
            <a:extLst>
              <a:ext uri="{FF2B5EF4-FFF2-40B4-BE49-F238E27FC236}">
                <a16:creationId xmlns="" xmlns:a16="http://schemas.microsoft.com/office/drawing/2014/main" id="{4652D57C-331F-43B8-9C07-69FBA9C027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11671258" y="1530154"/>
            <a:ext cx="520741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244977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038CB10-1F5C-4D54-9DF7-12586DE5B0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F405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C1AAAC-E60E-4F86-8A19-A8CE076A3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endParaRPr lang="el-GR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E54EF3F-6535-4DE9-9DF2-8715D09C5A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2822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3ED6512-6858-4552-B699-9A97FE9A4E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34F186F-436E-4272-ACC4-9E102BD0C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I </a:t>
            </a:r>
            <a:r>
              <a:rPr lang="en-US" sz="2000" dirty="0" smtClean="0">
                <a:solidFill>
                  <a:srgbClr val="FFFFFF"/>
                </a:solidFill>
              </a:rPr>
              <a:t>hug </a:t>
            </a:r>
            <a:r>
              <a:rPr lang="en-US" sz="2000" dirty="0">
                <a:solidFill>
                  <a:srgbClr val="FFFFFF"/>
                </a:solidFill>
              </a:rPr>
              <a:t>her. I </a:t>
            </a:r>
            <a:r>
              <a:rPr lang="en-US" sz="2000" dirty="0" smtClean="0">
                <a:solidFill>
                  <a:srgbClr val="FFFFFF"/>
                </a:solidFill>
              </a:rPr>
              <a:t>say </a:t>
            </a:r>
            <a:r>
              <a:rPr lang="en-US" sz="2000" dirty="0">
                <a:solidFill>
                  <a:srgbClr val="FFFFFF"/>
                </a:solidFill>
              </a:rPr>
              <a:t>&lt;&lt;now me and you are friends&gt;&gt;. </a:t>
            </a:r>
            <a:endParaRPr lang="el-GR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75075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201CC55D-ED54-4C5C-95E6-10947BD110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8EDB51-913C-48FD-A4FB-5D214D538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endParaRPr lang="el-GR" sz="4000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1DE889C7-FAD6-4397-98E2-05D5034844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F399A70F-F8CD-4992-9EF5-6CF15472E73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48F4FEDC-6D80-458C-A665-075D9B9500F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3873B707-463F-40B0-8227-E8CC6C67EB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3934C20-35DD-4B44-A8C9-118F293C1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en-US" sz="2000" dirty="0"/>
              <a:t>I love my friends and I help them when they are </a:t>
            </a:r>
            <a:r>
              <a:rPr lang="en-US" sz="2000" dirty="0" smtClean="0"/>
              <a:t>sad ….</a:t>
            </a:r>
            <a:endParaRPr lang="el-GR" sz="2000" dirty="0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13237C8-E62C-4F0D-A318-BD6FB6C2D1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19C9EAEA-39D0-4B0E-A0EB-51E7B26740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DB3694C-4A0D-4FB3-8FF2-2D6EF37D82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35535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894287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8">
            <a:extLst>
              <a:ext uri="{FF2B5EF4-FFF2-40B4-BE49-F238E27FC236}">
                <a16:creationId xmlns="" xmlns:a16="http://schemas.microsoft.com/office/drawing/2014/main" id="{8FC9BE17-9A7B-462D-AE50-3D87773873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B008A0B-4721-4820-BCDD-6065B2116B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8696" r="9089" b="1938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9" name="Rectangle 10">
            <a:extLst>
              <a:ext uri="{FF2B5EF4-FFF2-40B4-BE49-F238E27FC236}">
                <a16:creationId xmlns="" xmlns:a16="http://schemas.microsoft.com/office/drawing/2014/main" id="{3EBE8569-6AEC-4B8C-8D53-2DE337CDBA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0A60CC-4855-4D4A-8A68-6E77C92E4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endParaRPr lang="el-GR" sz="2800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5D4142C-5077-457F-A6AD-3FECFDB396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A5F0580-5EE9-419F-96EE-B6529EF6E7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AEAC979-4DCD-433D-9FF1-43F4BA61E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sz="1700"/>
              <a:t>I create something with them. </a:t>
            </a:r>
            <a:endParaRPr lang="el-GR" sz="1700"/>
          </a:p>
        </p:txBody>
      </p:sp>
    </p:spTree>
    <p:extLst>
      <p:ext uri="{BB962C8B-B14F-4D97-AF65-F5344CB8AC3E}">
        <p14:creationId xmlns="" xmlns:p14="http://schemas.microsoft.com/office/powerpoint/2010/main" val="3026962653"/>
      </p:ext>
    </p:extLst>
  </p:cSld>
  <p:clrMapOvr>
    <a:masterClrMapping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8">
            <a:extLst>
              <a:ext uri="{FF2B5EF4-FFF2-40B4-BE49-F238E27FC236}">
                <a16:creationId xmlns="" xmlns:a16="http://schemas.microsoft.com/office/drawing/2014/main" id="{4038CB10-1F5C-4D54-9DF7-12586DE5B0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2F6267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6A29309-34D3-4599-B03D-F85CDF52A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endParaRPr lang="el-GR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6456CD0-2F64-469D-BD0E-EF00631F9D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1" r="34" b="-2"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23" name="Rectangle 10">
            <a:extLst>
              <a:ext uri="{FF2B5EF4-FFF2-40B4-BE49-F238E27FC236}">
                <a16:creationId xmlns="" xmlns:a16="http://schemas.microsoft.com/office/drawing/2014/main" id="{73ED6512-6858-4552-B699-9A97FE9A4E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28CC9D6-F263-4F11-8AB2-8C89BBFBC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I help them to create  </a:t>
            </a:r>
            <a:r>
              <a:rPr lang="en-US" sz="2000" dirty="0" smtClean="0">
                <a:solidFill>
                  <a:srgbClr val="FFFFFF"/>
                </a:solidFill>
              </a:rPr>
              <a:t>thing</a:t>
            </a:r>
            <a:r>
              <a:rPr lang="en-US" sz="2000" dirty="0" smtClean="0">
                <a:solidFill>
                  <a:srgbClr val="FFFFFF"/>
                </a:solidFill>
              </a:rPr>
              <a:t>s </a:t>
            </a:r>
            <a:endParaRPr lang="el-GR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7919997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113</Words>
  <Application>Microsoft Office PowerPoint</Application>
  <PresentationFormat>Προσαρμογή</PresentationFormat>
  <Paragraphs>15</Paragraphs>
  <Slides>14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14</vt:i4>
      </vt:variant>
    </vt:vector>
  </HeadingPairs>
  <TitlesOfParts>
    <vt:vector size="15" baseType="lpstr">
      <vt:lpstr>Office Theme</vt:lpstr>
      <vt:lpstr>I am Love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am Love</dc:title>
  <dc:creator>Papachristou Evgenia</dc:creator>
  <cp:lastModifiedBy>Windows User</cp:lastModifiedBy>
  <cp:revision>3</cp:revision>
  <dcterms:created xsi:type="dcterms:W3CDTF">2020-12-15T21:28:06Z</dcterms:created>
  <dcterms:modified xsi:type="dcterms:W3CDTF">2020-12-16T10:23:15Z</dcterms:modified>
</cp:coreProperties>
</file>