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D9497F1-D223-42A0-8226-49895A3ED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A7BAC8FB-5AEB-4BE5-87E5-F1B515F07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4D2F39F-DB1F-46C6-8D0F-2118444B3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35B-B9D1-4FE6-B842-69778DA92ECB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B91396D-50D5-469F-80DF-F6C853D2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72E7D579-BBB0-4909-8632-DAC9BBAA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4FF4-75F1-4377-B5D5-6CBBB23CD6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7076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2E3F71E-08C8-4975-95C7-F9BB63FD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C6EA6909-FFEE-490F-B1CA-899BBE3CD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2517699-5C55-43EF-B1A5-A783B764A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35B-B9D1-4FE6-B842-69778DA92ECB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6ABDD19-1794-448B-A295-58F20F00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6DA4AB0-FA47-422A-BAE3-15870F32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4FF4-75F1-4377-B5D5-6CBBB23CD6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27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5DED57E7-B639-4C02-9677-A691A9A01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20E38BE9-7928-4389-A0C6-613306C43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F76E9BD-4980-40E0-AA5F-9FF570A7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35B-B9D1-4FE6-B842-69778DA92ECB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4B5023A-F58B-4148-A5A0-E9748B35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70666BA-7ED9-495A-A801-B61617AB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4FF4-75F1-4377-B5D5-6CBBB23CD6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7589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DC40FB3-9034-4622-A7C3-D0B61DBF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70662C6-FB37-49C3-9A19-23DE0169D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FBB0F34-C0C3-4B25-8D10-ACFC4AD4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35B-B9D1-4FE6-B842-69778DA92ECB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ADB23D3-64CC-4BCF-81EF-C8B8AAEE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DC8A9E5-33D3-47B4-ACF2-D8954F2C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4FF4-75F1-4377-B5D5-6CBBB23CD6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52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27BED16-EBC9-4CDB-B160-E77EC90F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482CD33-3CAE-4F06-BF7F-B278FF6BB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A3036F2-1B6C-46F4-985D-828C87C8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35B-B9D1-4FE6-B842-69778DA92ECB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67188CE-3848-45A8-8088-C99F6B5C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159DE03-871F-4F0E-B940-7F003D64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4FF4-75F1-4377-B5D5-6CBBB23CD6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0345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9D1370B-C2B3-4E45-AF4C-E238385A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9CA627D-5550-4EC4-B2D6-A5E5BD18F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7FC8E407-BC9E-4B77-B254-C7BFEB45F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28E308D-04A7-4913-BCB7-7921172E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35B-B9D1-4FE6-B842-69778DA92ECB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9D1C8EE-8B73-40BF-BDBE-871B17F2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4AB71006-6313-4009-B36E-D149FA35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4FF4-75F1-4377-B5D5-6CBBB23CD6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9495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3C52EBE-AE0F-47A8-BB61-27C2B79C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E60D0E9-82B5-4607-9738-150D209CC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3A74F069-32D5-4350-9058-6926E6358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FE680F67-8BB0-4754-948C-1A9B432E4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6613E57E-1ADD-451F-B3FD-CE9BD7E58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E2B2F11C-FA7D-4345-9E88-FED19AA1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35B-B9D1-4FE6-B842-69778DA92ECB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CB6D6AA2-21AA-4A11-B9B7-8974D178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66A48FEB-0F22-4300-8F96-99338652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4FF4-75F1-4377-B5D5-6CBBB23CD6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1293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0652DFD-035A-46D5-BE81-FAEDCE65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DFD42D66-59BA-474B-BDFC-60B77534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35B-B9D1-4FE6-B842-69778DA92ECB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4679E22A-06E9-40C8-856E-8141BBF34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E57EBFD3-9AFB-493C-BA2D-C0283F87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4FF4-75F1-4377-B5D5-6CBBB23CD6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2218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59A54E0F-9AC4-4ABF-99F4-F5875421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35B-B9D1-4FE6-B842-69778DA92ECB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77970147-A56E-4B84-AC52-28D73C56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000D11B9-9F26-4ABA-A506-D537F055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4FF4-75F1-4377-B5D5-6CBBB23CD6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489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4ACC8CA-9D50-44C7-A753-4E17579BE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BFAC056-4FA8-4754-A9EA-FE2A5AEAF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70DD28AB-6558-4A88-B90D-18B59091D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23F182A-B876-4318-B5DC-4B75A2B8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35B-B9D1-4FE6-B842-69778DA92ECB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55B53EC-674A-41CB-B1C9-83070363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1C40419-18B6-4677-B426-6D36850D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4FF4-75F1-4377-B5D5-6CBBB23CD6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385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467331B-D9C3-4381-B195-0BA733F0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0185DCAF-4008-4C5A-8E6C-56AAFE1B9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50F14F12-E919-4818-9F29-C006411B5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02C8C3A0-13C6-4529-A357-552F82ED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35B-B9D1-4FE6-B842-69778DA92ECB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09540CB4-11B3-4AA8-AF49-722B359D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7A53B4B-79AC-4B05-A769-0C7AE46F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C4FF4-75F1-4377-B5D5-6CBBB23CD6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88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9FA886E9-11F1-4C39-AFA0-FA559DC5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7B423AB-1DB5-4441-BC11-25E216279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B321D9D-B0F4-4CAB-A33E-68324E93B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C35B-B9D1-4FE6-B842-69778DA92ECB}" type="datetimeFigureOut">
              <a:rPr lang="el-GR" smtClean="0"/>
              <a:pPr/>
              <a:t>15/12/2020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7F65EA0-9727-438F-90FA-FB4AC3B1E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3E5280B-8DD2-4E68-B451-30E73238F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4FF4-75F1-4377-B5D5-6CBBB23CD69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734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6836A34-BE5D-4471-879B-F0A23FB16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83627"/>
          </a:xfrm>
        </p:spPr>
        <p:txBody>
          <a:bodyPr/>
          <a:lstStyle/>
          <a:p>
            <a:r>
              <a:rPr lang="en-US" dirty="0"/>
              <a:t>❤10  Ways to be Happy❤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821B5A41-6EB6-416D-8059-2EC05B937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1" y="3744119"/>
            <a:ext cx="2728912" cy="685800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A63F99E8-8EED-4750-BA60-DF5E1FC22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80310"/>
            <a:ext cx="9144000" cy="2777490"/>
          </a:xfrm>
        </p:spPr>
        <p:txBody>
          <a:bodyPr/>
          <a:lstStyle/>
          <a:p>
            <a:r>
              <a:rPr lang="en-US" dirty="0"/>
              <a:t>By Rebecca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759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EB4AB14-57EB-4CFE-8206-42D4EA58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9.Treat others in a good way.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A0AE6FB-7E0D-4060-8F7E-2A956CE6F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want others to treat you kindly, you should also do the same.💕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871D4A7F-EC22-4882-9976-A86AF1D12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80" y="3041174"/>
            <a:ext cx="4000499" cy="24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0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1A90B05-A811-4EFC-9A1A-86BDA836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10.Enjoy the little things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75FE278-50D8-4BC5-A1B3-703F224732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Do not wait for something over-exciting to happen. Enjoy every little thing that makes you smile during your day.😁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90D48003-9757-477D-AFA3-EB254971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780" y="2928938"/>
            <a:ext cx="2669857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033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9341BDE-C784-49C6-BF93-40F1284A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4235"/>
          </a:xfrm>
        </p:spPr>
        <p:txBody>
          <a:bodyPr>
            <a:normAutofit/>
          </a:bodyPr>
          <a:lstStyle/>
          <a:p>
            <a:r>
              <a:rPr lang="en-US" dirty="0"/>
              <a:t>Let us fill our hearts with good feelings and emotions! Merry Christmas!!!🎄🎅🏽</a:t>
            </a:r>
            <a:br>
              <a:rPr lang="en-US" dirty="0"/>
            </a:b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9E54172E-D4F3-403E-84AD-90CF51EF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248" y="2584704"/>
            <a:ext cx="4462272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32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65729FD-0501-4259-AC25-1AB397D9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1.Feel free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F2434A4-ACDB-4F3E-9A67-8732F2323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gradFill>
            <a:gsLst>
              <a:gs pos="0">
                <a:srgbClr val="FF99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r>
              <a:rPr lang="en-US" dirty="0"/>
              <a:t>Express your feelings and try to be yourself 😀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5C886E05-665C-40F8-95DC-92E65401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2422207"/>
            <a:ext cx="3248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3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E1BA482-C186-4CEA-916D-AB589BAE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2.Be close to nature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D55B364-C603-439C-A968-E8A7E2A40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we are in nature, we feel happy and calm.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07DF1EDD-B14F-4331-BC97-4A9419066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2560320"/>
            <a:ext cx="5532120" cy="361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9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C9E1989-9388-4EB7-BCB0-CD72AD77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3.Music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17A1DD9-02D1-4EDE-B478-92552D6E4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7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Listening to music always brings positive feelings, especially when we are sad.🎵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76931038-A14A-4DEF-94A6-DBF23E984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021" y="2941320"/>
            <a:ext cx="4828222" cy="28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0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3B13220-CFC3-4505-92E8-E37E8BE5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4.Cuddles and kisses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63A4020-FF12-456E-A416-AAB5B8091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Cuddling with people you love always makes you happy💋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D5D42F92-D7EC-43CD-8459-BFC6699C5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60" y="3059430"/>
            <a:ext cx="4114799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8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2066F4E-F3A9-40BE-8D94-4BB6BEF9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5.Help others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91CDC5B-92FA-4A84-9F38-6B41C37A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Being kind and helpful to others, especially people in need, makes us feel better and proud of ourselves.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F1F53726-DAC7-4298-B7FA-466ADAA51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960370"/>
            <a:ext cx="5303519" cy="32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4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BFA11DB-E848-451C-9466-3BBA29B9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6.Memories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33E89E7-25DA-4DE5-B9C6-37C6AD65B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we feel unhappy and things aren’t as we wish, recalling memories from good times in the past can make us feel happy.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507F2837-5B02-4182-9229-D151D8B4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166110"/>
            <a:ext cx="5234939" cy="28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6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C0ECF1B-34F2-4F66-837A-C98A39E3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7.Be Thankful for What You Have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ABB6899-EA19-44BD-B1C8-3D5F35465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of us have wishes for things we don’t have for becoming something that we are not, but it is really helping us to feel </a:t>
            </a:r>
            <a:r>
              <a:rPr lang="en-US" dirty="0" smtClean="0"/>
              <a:t>grateful </a:t>
            </a:r>
            <a:r>
              <a:rPr lang="en-US" dirty="0"/>
              <a:t>for what we have and for who we are.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E95D4CF2-BB55-4797-9BDC-6D55CA4F5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460" y="3063875"/>
            <a:ext cx="32575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7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D428757-3A02-4128-A28C-F7DF6F9C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8.Exercise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C9454D6-3403-46C5-871F-0276B71E5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Doing sport and having physical action is good for our health and wellbeing.🏋🏽‍♂️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24F083DB-9506-4ED2-9311-23FA0F15B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780" y="3051810"/>
            <a:ext cx="3703319" cy="24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9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241</Words>
  <Application>Microsoft Office PowerPoint</Application>
  <PresentationFormat>Προσαρμογή</PresentationFormat>
  <Paragraphs>26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❤10  Ways to be Happy❤</vt:lpstr>
      <vt:lpstr>1.Feel free</vt:lpstr>
      <vt:lpstr>2.Be close to nature</vt:lpstr>
      <vt:lpstr>3.Music</vt:lpstr>
      <vt:lpstr>4.Cuddles and kisses</vt:lpstr>
      <vt:lpstr>5.Help others</vt:lpstr>
      <vt:lpstr>6.Memories</vt:lpstr>
      <vt:lpstr>7.Be Thankful for What You Have</vt:lpstr>
      <vt:lpstr>8.Exercise</vt:lpstr>
      <vt:lpstr>9.Treat others in a good way.</vt:lpstr>
      <vt:lpstr>10.Enjoy the little things</vt:lpstr>
      <vt:lpstr>Let us fill our hearts with good feelings and emotions! Merry Christmas!!!🎄🎅🏽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 Ways to be Happy</dc:title>
  <dc:creator>vasiliki efthymiadou</dc:creator>
  <cp:lastModifiedBy>Windows User</cp:lastModifiedBy>
  <cp:revision>10</cp:revision>
  <dcterms:created xsi:type="dcterms:W3CDTF">2020-12-14T17:41:52Z</dcterms:created>
  <dcterms:modified xsi:type="dcterms:W3CDTF">2020-12-15T10:43:39Z</dcterms:modified>
</cp:coreProperties>
</file>