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8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12/16/2020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12/16/2020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12/16/2020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12/16/2020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12/16/2020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12/16/2020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12/16/2020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12/16/2020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12/16/2020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12/16/2020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12/16/2020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12/16/2020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hyperlink" Target="https://pixabay.com/en/heart-3d-red-design-hearts-2005593/" TargetMode="Externa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hyperlink" Target="https://pxhere.com/en/photo/633663" TargetMode="Externa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9.jf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hyperlink" Target="https://pixabay.com/el/photos/%CE%BC%CF%80%CE%B1%CE%BB%CF%8C%CE%BD%CE%B9%CE%B1-%CF%87%CF%81%CF%8E%CE%BC%CE%B1-%CE%BF%CF%85%CF%81%CE%B1%CE%BD%CF%8C-1401022/" TargetMode="Externa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FC31E6D-F587-4DB5-8CD8-A6B7BFD04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63400" y="3864334"/>
            <a:ext cx="5176301" cy="2198984"/>
          </a:xfrm>
        </p:spPr>
        <p:txBody>
          <a:bodyPr/>
          <a:lstStyle/>
          <a:p>
            <a:r>
              <a:rPr lang="en-US" dirty="0"/>
              <a:t>I AM LOVE</a:t>
            </a:r>
            <a:br>
              <a:rPr lang="en-US" dirty="0"/>
            </a:br>
            <a:endParaRPr lang="el-GR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9C2CCCD9-12BE-4591-B3E5-77EDC13316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 LYDIA DRANDAKI</a:t>
            </a:r>
            <a:endParaRPr lang="el-GR" dirty="0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FF0482B8-39D0-4225-8D84-173BCC3098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8763243" y="1296063"/>
            <a:ext cx="3773312" cy="3444652"/>
          </a:xfrm>
          <a:prstGeom prst="rect">
            <a:avLst/>
          </a:prstGeom>
        </p:spPr>
      </p:pic>
      <p:pic>
        <p:nvPicPr>
          <p:cNvPr id="8" name="All You Need Is Love (Remastered 2015)">
            <a:hlinkClick r:id="" action="ppaction://media"/>
            <a:extLst>
              <a:ext uri="{FF2B5EF4-FFF2-40B4-BE49-F238E27FC236}">
                <a16:creationId xmlns:a16="http://schemas.microsoft.com/office/drawing/2014/main" id="{B5256B7C-C239-4BC1-AA40-EA6D8DDE61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35128" y="0"/>
            <a:ext cx="487363" cy="487363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BD114A81-5612-4297-A870-38A87BB816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3129" y="2781052"/>
            <a:ext cx="1019175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60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7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644F17F-DD92-4114-9E13-F7B7C53F8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WHEN SOMETHING BAD HAPPENS, LIKE NOW WITH COVID,</a:t>
            </a:r>
          </a:p>
          <a:p>
            <a:pPr marL="0" indent="0" algn="ctr">
              <a:buNone/>
            </a:pPr>
            <a:r>
              <a:rPr lang="en-US" dirty="0"/>
              <a:t>I BELIEVE THAT LOVE WILL MAKE EVERYTHING BETTER</a:t>
            </a:r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4" name="All You Need Is Love (Remastered 2015)">
            <a:hlinkClick r:id="" action="ppaction://media"/>
            <a:extLst>
              <a:ext uri="{FF2B5EF4-FFF2-40B4-BE49-F238E27FC236}">
                <a16:creationId xmlns:a16="http://schemas.microsoft.com/office/drawing/2014/main" id="{C41B616C-CA70-40E5-801B-640348CB23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77385" y="489825"/>
            <a:ext cx="125927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1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277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CD69056-7A68-4CE7-8DC9-2DFBF969D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297" y="4738977"/>
            <a:ext cx="6449416" cy="229626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LOVE BETWEEN PEOPLE WILL HELP ME UNDERSTAND HOW</a:t>
            </a:r>
          </a:p>
          <a:p>
            <a:pPr marL="0" indent="0" algn="ctr">
              <a:buNone/>
            </a:pPr>
            <a:r>
              <a:rPr lang="en-US" dirty="0"/>
              <a:t>IMPORTANT IS TO PROTECT EACH OTHER. </a:t>
            </a:r>
            <a:endParaRPr lang="el-GR" dirty="0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73C2016A-4517-4560-9EB9-841F7D2FD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7776376" y="1375575"/>
            <a:ext cx="3800723" cy="5418813"/>
          </a:xfrm>
          <a:prstGeom prst="rect">
            <a:avLst/>
          </a:prstGeom>
        </p:spPr>
      </p:pic>
      <p:pic>
        <p:nvPicPr>
          <p:cNvPr id="9" name="All You Need Is Love (Remastered 2015)">
            <a:hlinkClick r:id="" action="ppaction://media"/>
            <a:extLst>
              <a:ext uri="{FF2B5EF4-FFF2-40B4-BE49-F238E27FC236}">
                <a16:creationId xmlns:a16="http://schemas.microsoft.com/office/drawing/2014/main" id="{698C0CEF-21A9-4EE8-AC42-05B27D775A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9736" y="3607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63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277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E0769BB-2821-4BA1-B297-8DB1BCD0D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4417" y="3562183"/>
            <a:ext cx="6019138" cy="269549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LOVE BETWEEN FRIENDS WILL MAKE ME FEEL IMPATIENT FOR ALL THE THINGS WE ARE GOING TO DO TOGETHER</a:t>
            </a:r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C3A68F66-A727-4226-8D51-6A8BE8A39B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3555" y="600323"/>
            <a:ext cx="3777697" cy="5124615"/>
          </a:xfrm>
          <a:prstGeom prst="rect">
            <a:avLst/>
          </a:prstGeom>
        </p:spPr>
      </p:pic>
      <p:pic>
        <p:nvPicPr>
          <p:cNvPr id="6" name="All You Need Is Love (Remastered 2015)">
            <a:hlinkClick r:id="" action="ppaction://media"/>
            <a:extLst>
              <a:ext uri="{FF2B5EF4-FFF2-40B4-BE49-F238E27FC236}">
                <a16:creationId xmlns:a16="http://schemas.microsoft.com/office/drawing/2014/main" id="{EE84681B-98AB-419B-A4F4-2801FE8360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57195" y="15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13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77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DAC5B99-8802-4E33-9845-0C061B303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8611" y="4245996"/>
            <a:ext cx="5519612" cy="261200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LOVE FOR MY SCHOOL WILL MAKE ME FEEL HAPPY WHEN I WILL SEE IT AND MY TEACHERS AGAIN</a:t>
            </a:r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811DBE1E-9840-4AF5-911B-F9EFAB81E7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1506" y="1984844"/>
            <a:ext cx="3427383" cy="2987872"/>
          </a:xfrm>
          <a:prstGeom prst="rect">
            <a:avLst/>
          </a:prstGeom>
        </p:spPr>
      </p:pic>
      <p:pic>
        <p:nvPicPr>
          <p:cNvPr id="6" name="All You Need Is Love (Remastered 2015)">
            <a:hlinkClick r:id="" action="ppaction://media"/>
            <a:extLst>
              <a:ext uri="{FF2B5EF4-FFF2-40B4-BE49-F238E27FC236}">
                <a16:creationId xmlns:a16="http://schemas.microsoft.com/office/drawing/2014/main" id="{552400E8-4737-44A3-904B-0AFA75FE44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64214" y="1312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9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77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23E2BFB-C294-41BA-AFD7-3B1A40410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0802" y="3244132"/>
            <a:ext cx="6799772" cy="372749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LOVE BETWEEN MY FAMILY MAKE ME FEEL HAPPY NOW THAT I STAY AT HOME</a:t>
            </a:r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FDAED982-35E0-4DE9-98BE-80BADC9985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2896" y="1152939"/>
            <a:ext cx="4193817" cy="5633500"/>
          </a:xfrm>
          <a:prstGeom prst="rect">
            <a:avLst/>
          </a:prstGeom>
        </p:spPr>
      </p:pic>
      <p:pic>
        <p:nvPicPr>
          <p:cNvPr id="6" name="All You Need Is Love (Remastered 2015)">
            <a:hlinkClick r:id="" action="ppaction://media"/>
            <a:extLst>
              <a:ext uri="{FF2B5EF4-FFF2-40B4-BE49-F238E27FC236}">
                <a16:creationId xmlns:a16="http://schemas.microsoft.com/office/drawing/2014/main" id="{DE44349C-F47E-4F92-908E-FF61C08E23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7682" y="2415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94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7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7A77155-C51B-4CB2-BEEC-E90D1B7C2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\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4ABF6CA-43E6-4B37-8A64-5F4687DF3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5631" y="4158532"/>
            <a:ext cx="4756286" cy="211263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LOVE IS ME BECAUSE EVERYTHING I WROTE I BELIEVE THEM WITH ALL OF MY HEART.</a:t>
            </a:r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BABF92CE-EF0A-4192-A55D-0EC9567A7C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1422" y="-198782"/>
            <a:ext cx="5143500" cy="6858000"/>
          </a:xfrm>
          <a:prstGeom prst="rect">
            <a:avLst/>
          </a:prstGeom>
        </p:spPr>
      </p:pic>
      <p:pic>
        <p:nvPicPr>
          <p:cNvPr id="6" name="All You Need Is Love (Remastered 2015)">
            <a:hlinkClick r:id="" action="ppaction://media"/>
            <a:extLst>
              <a:ext uri="{FF2B5EF4-FFF2-40B4-BE49-F238E27FC236}">
                <a16:creationId xmlns:a16="http://schemas.microsoft.com/office/drawing/2014/main" id="{6A201540-4C56-493E-81C4-F21D3947D4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4637" y="-449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1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7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E3F4A1A-8137-4961-A1E9-047F2526F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9157" y="2187289"/>
            <a:ext cx="7796540" cy="3997828"/>
          </a:xfrm>
        </p:spPr>
        <p:txBody>
          <a:bodyPr/>
          <a:lstStyle/>
          <a:p>
            <a:r>
              <a:rPr lang="en-US" dirty="0"/>
              <a:t>THE END.</a:t>
            </a:r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2AC093AB-DBAB-4409-BA61-7BEDE011E1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6647290" y="672883"/>
            <a:ext cx="4722080" cy="6296107"/>
          </a:xfrm>
          <a:prstGeom prst="rect">
            <a:avLst/>
          </a:prstGeom>
        </p:spPr>
      </p:pic>
      <p:pic>
        <p:nvPicPr>
          <p:cNvPr id="6" name="All You Need Is Love (Remastered 2015)">
            <a:hlinkClick r:id="" action="ppaction://media"/>
            <a:extLst>
              <a:ext uri="{FF2B5EF4-FFF2-40B4-BE49-F238E27FC236}">
                <a16:creationId xmlns:a16="http://schemas.microsoft.com/office/drawing/2014/main" id="{8142E129-3F6F-4358-A81F-FA416740F7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95087" y="186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6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7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Μάντισον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TM16401375[[fn=Μάντισον]]</Template>
  <TotalTime>64</TotalTime>
  <Words>109</Words>
  <Application>Microsoft Office PowerPoint</Application>
  <PresentationFormat>Ευρεία οθόνη</PresentationFormat>
  <Paragraphs>12</Paragraphs>
  <Slides>8</Slides>
  <Notes>0</Notes>
  <HiddenSlides>0</HiddenSlides>
  <MMClips>8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8</vt:i4>
      </vt:variant>
    </vt:vector>
  </HeadingPairs>
  <TitlesOfParts>
    <vt:vector size="13" baseType="lpstr">
      <vt:lpstr>Arial</vt:lpstr>
      <vt:lpstr>MS Shell Dlg 2</vt:lpstr>
      <vt:lpstr>Wingdings</vt:lpstr>
      <vt:lpstr>Wingdings 3</vt:lpstr>
      <vt:lpstr>Μάντισον</vt:lpstr>
      <vt:lpstr>I AM LOVE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\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AM LOVE</dc:title>
  <dc:creator>sofoklis drandakis</dc:creator>
  <cp:lastModifiedBy>Γιούλη Παπασταύρου</cp:lastModifiedBy>
  <cp:revision>9</cp:revision>
  <dcterms:created xsi:type="dcterms:W3CDTF">2020-12-14T18:42:31Z</dcterms:created>
  <dcterms:modified xsi:type="dcterms:W3CDTF">2020-12-16T12:55:47Z</dcterms:modified>
</cp:coreProperties>
</file>