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4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4D14-70DC-42F6-8142-BA2815E031A2}" type="datetimeFigureOut">
              <a:rPr lang="el-GR" smtClean="0"/>
              <a:pPr/>
              <a:t>15/12/2020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A57ED-2B03-437E-BF89-9BE3B69210D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4D14-70DC-42F6-8142-BA2815E031A2}" type="datetimeFigureOut">
              <a:rPr lang="el-GR" smtClean="0"/>
              <a:pPr/>
              <a:t>15/12/2020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A57ED-2B03-437E-BF89-9BE3B69210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4D14-70DC-42F6-8142-BA2815E031A2}" type="datetimeFigureOut">
              <a:rPr lang="el-GR" smtClean="0"/>
              <a:pPr/>
              <a:t>15/12/2020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A57ED-2B03-437E-BF89-9BE3B69210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4D14-70DC-42F6-8142-BA2815E031A2}" type="datetimeFigureOut">
              <a:rPr lang="el-GR" smtClean="0"/>
              <a:pPr/>
              <a:t>15/12/2020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A57ED-2B03-437E-BF89-9BE3B69210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4D14-70DC-42F6-8142-BA2815E031A2}" type="datetimeFigureOut">
              <a:rPr lang="el-GR" smtClean="0"/>
              <a:pPr/>
              <a:t>15/12/2020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A2A57ED-2B03-437E-BF89-9BE3B69210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4D14-70DC-42F6-8142-BA2815E031A2}" type="datetimeFigureOut">
              <a:rPr lang="el-GR" smtClean="0"/>
              <a:pPr/>
              <a:t>15/12/2020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A57ED-2B03-437E-BF89-9BE3B69210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4D14-70DC-42F6-8142-BA2815E031A2}" type="datetimeFigureOut">
              <a:rPr lang="el-GR" smtClean="0"/>
              <a:pPr/>
              <a:t>15/12/2020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A57ED-2B03-437E-BF89-9BE3B69210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4D14-70DC-42F6-8142-BA2815E031A2}" type="datetimeFigureOut">
              <a:rPr lang="el-GR" smtClean="0"/>
              <a:pPr/>
              <a:t>15/12/2020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A57ED-2B03-437E-BF89-9BE3B69210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4D14-70DC-42F6-8142-BA2815E031A2}" type="datetimeFigureOut">
              <a:rPr lang="el-GR" smtClean="0"/>
              <a:pPr/>
              <a:t>15/12/2020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A57ED-2B03-437E-BF89-9BE3B69210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4D14-70DC-42F6-8142-BA2815E031A2}" type="datetimeFigureOut">
              <a:rPr lang="el-GR" smtClean="0"/>
              <a:pPr/>
              <a:t>15/12/2020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A57ED-2B03-437E-BF89-9BE3B69210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4D14-70DC-42F6-8142-BA2815E031A2}" type="datetimeFigureOut">
              <a:rPr lang="el-GR" smtClean="0"/>
              <a:pPr/>
              <a:t>15/12/2020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A57ED-2B03-437E-BF89-9BE3B69210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CBA4D14-70DC-42F6-8142-BA2815E031A2}" type="datetimeFigureOut">
              <a:rPr lang="el-GR" smtClean="0"/>
              <a:pPr/>
              <a:t>15/12/2020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A2A57ED-2B03-437E-BF89-9BE3B69210D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72400" cy="1470025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I AM</a:t>
            </a:r>
            <a:r>
              <a:rPr lang="en-GB" dirty="0" smtClean="0">
                <a:solidFill>
                  <a:srgbClr val="FFFF00"/>
                </a:solidFill>
              </a:rPr>
              <a:t> LOVE 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!!!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" name="Picture 3" descr="logo_ellinoagliki_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0"/>
            <a:ext cx="1019048" cy="1009524"/>
          </a:xfrm>
          <a:prstGeom prst="rect">
            <a:avLst/>
          </a:prstGeom>
        </p:spPr>
      </p:pic>
      <p:pic>
        <p:nvPicPr>
          <p:cNvPr id="6" name="Picture 5" descr="th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166" y="2214554"/>
            <a:ext cx="5786478" cy="4163122"/>
          </a:xfrm>
          <a:prstGeom prst="rect">
            <a:avLst/>
          </a:prstGeom>
        </p:spPr>
      </p:pic>
    </p:spTree>
  </p:cSld>
  <p:clrMapOvr>
    <a:masterClrMapping/>
  </p:clrMapOvr>
  <p:transition advClick="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I 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AM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LOVE</a:t>
            </a:r>
            <a:r>
              <a:rPr lang="en-GB" dirty="0" smtClean="0">
                <a:solidFill>
                  <a:srgbClr val="FFFF00"/>
                </a:solidFill>
              </a:rPr>
              <a:t>. I </a:t>
            </a:r>
            <a:r>
              <a:rPr lang="en-GB" dirty="0" smtClean="0">
                <a:solidFill>
                  <a:srgbClr val="FF0000"/>
                </a:solidFill>
              </a:rPr>
              <a:t>HAVE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COMPASSION</a:t>
            </a:r>
            <a:r>
              <a:rPr lang="en-GB" dirty="0" smtClean="0">
                <a:solidFill>
                  <a:srgbClr val="FFFF00"/>
                </a:solidFill>
              </a:rPr>
              <a:t>.</a:t>
            </a:r>
            <a:r>
              <a:rPr lang="en-GB" dirty="0" smtClean="0">
                <a:solidFill>
                  <a:schemeClr val="accent3">
                    <a:lumMod val="75000"/>
                  </a:schemeClr>
                </a:solidFill>
              </a:rPr>
              <a:t>I GIVE FOOD TO POOR PEOPLE.</a:t>
            </a:r>
            <a:endParaRPr lang="el-GR" dirty="0">
              <a:solidFill>
                <a:srgbClr val="FFFF00"/>
              </a:solidFill>
            </a:endParaRPr>
          </a:p>
        </p:txBody>
      </p:sp>
      <p:pic>
        <p:nvPicPr>
          <p:cNvPr id="4" name="Content Placeholder 3" descr="poor.jf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672416"/>
            <a:ext cx="6171057" cy="4114038"/>
          </a:xfr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C000"/>
                </a:solidFill>
              </a:rPr>
              <a:t>I LISTEN TO PEOPLE’S PROBLEMS</a:t>
            </a:r>
            <a:endParaRPr lang="el-GR" dirty="0">
              <a:solidFill>
                <a:srgbClr val="FFC000"/>
              </a:solidFill>
            </a:endParaRPr>
          </a:p>
        </p:txBody>
      </p:sp>
      <p:pic>
        <p:nvPicPr>
          <p:cNvPr id="4" name="Content Placeholder 3" descr="PROBLEMS.jf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4429132"/>
            <a:ext cx="5831722" cy="2214578"/>
          </a:xfrm>
        </p:spPr>
      </p:pic>
      <p:pic>
        <p:nvPicPr>
          <p:cNvPr id="5" name="Picture 4" descr="th (2)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042" y="1285860"/>
            <a:ext cx="6286544" cy="3153003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BE KIND TO OLDER PEOPLE!!! MAKE THEM SMILE!!!!</a:t>
            </a:r>
            <a:br>
              <a:rPr lang="en-GB" dirty="0" smtClean="0"/>
            </a:br>
            <a:endParaRPr lang="el-GR" dirty="0"/>
          </a:p>
        </p:txBody>
      </p:sp>
      <p:pic>
        <p:nvPicPr>
          <p:cNvPr id="4" name="Content Placeholder 3" descr="OL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5270" y="1600200"/>
            <a:ext cx="5813459" cy="4708525"/>
          </a:xfr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SAY THANK YOU!! BE POLITE!</a:t>
            </a:r>
            <a:endParaRPr lang="el-GR" dirty="0"/>
          </a:p>
        </p:txBody>
      </p:sp>
      <p:pic>
        <p:nvPicPr>
          <p:cNvPr id="4" name="Content Placeholder 3" descr="APOLLON 11.jf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66060" y="3386772"/>
            <a:ext cx="3611880" cy="1135380"/>
          </a:xfr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SHARE A HUG WITH YOUR FRIENDS!!!</a:t>
            </a:r>
            <a:endParaRPr lang="el-GR" dirty="0"/>
          </a:p>
        </p:txBody>
      </p:sp>
      <p:pic>
        <p:nvPicPr>
          <p:cNvPr id="4" name="Content Placeholder 3" descr="156350-Sending-You-Hugs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462864"/>
            <a:ext cx="5357850" cy="4286280"/>
          </a:xfrm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0003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C000"/>
                </a:solidFill>
              </a:rPr>
              <a:t>I AM LOVE !!! LOVE IS EVERYWHERE YOU LOOK!!</a:t>
            </a:r>
            <a:endParaRPr lang="el-GR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0"/>
            <a:ext cx="8229600" cy="4525963"/>
          </a:xfrm>
        </p:spPr>
        <p:txBody>
          <a:bodyPr/>
          <a:lstStyle/>
          <a:p>
            <a:endParaRPr lang="el-GR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86</TotalTime>
  <Words>56</Words>
  <Application>Microsoft Office PowerPoint</Application>
  <PresentationFormat>Προβολή στην οθόνη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Apex</vt:lpstr>
      <vt:lpstr>I AM LOVE !!!</vt:lpstr>
      <vt:lpstr>I AM LOVE. I HAVE COMPASSION.I GIVE FOOD TO POOR PEOPLE.</vt:lpstr>
      <vt:lpstr>I LISTEN TO PEOPLE’S PROBLEMS</vt:lpstr>
      <vt:lpstr>BE KIND TO OLDER PEOPLE!!! MAKE THEM SMILE!!!! </vt:lpstr>
      <vt:lpstr>SAY THANK YOU!! BE POLITE!</vt:lpstr>
      <vt:lpstr>SHARE A HUG WITH YOUR FRIENDS!!!</vt:lpstr>
      <vt:lpstr>I AM LOVE !!! LOVE IS EVERYWHERE YOU LOOK!!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AM LOVE. I HAVE COMPASSION.I GIVE FOOD TO A POOR PERSON</dc:title>
  <dc:creator>Παύλος</dc:creator>
  <cp:lastModifiedBy>Windows User</cp:lastModifiedBy>
  <cp:revision>3</cp:revision>
  <dcterms:created xsi:type="dcterms:W3CDTF">2020-12-14T16:41:27Z</dcterms:created>
  <dcterms:modified xsi:type="dcterms:W3CDTF">2020-12-15T20:38:39Z</dcterms:modified>
</cp:coreProperties>
</file>