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0FA"/>
    <a:srgbClr val="E852DD"/>
    <a:srgbClr val="8FABA2"/>
    <a:srgbClr val="6CCE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53D23-DC5C-4AA4-BF3F-DF24844B4B64}" v="24" dt="2020-12-13T17:13:32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3" autoAdjust="0"/>
    <p:restoredTop sz="94660"/>
  </p:normalViewPr>
  <p:slideViewPr>
    <p:cSldViewPr snapToGrid="0">
      <p:cViewPr>
        <p:scale>
          <a:sx n="69" d="100"/>
          <a:sy n="69" d="100"/>
        </p:scale>
        <p:origin x="-65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nysis Karantzis" userId="f379183489fd0ea4" providerId="LiveId" clId="{0B053D23-DC5C-4AA4-BF3F-DF24844B4B64}"/>
    <pc:docChg chg="custSel addSld modSld">
      <pc:chgData name="Dionysis Karantzis" userId="f379183489fd0ea4" providerId="LiveId" clId="{0B053D23-DC5C-4AA4-BF3F-DF24844B4B64}" dt="2020-12-13T17:13:32.715" v="1081"/>
      <pc:docMkLst>
        <pc:docMk/>
      </pc:docMkLst>
      <pc:sldChg chg="modTransition">
        <pc:chgData name="Dionysis Karantzis" userId="f379183489fd0ea4" providerId="LiveId" clId="{0B053D23-DC5C-4AA4-BF3F-DF24844B4B64}" dt="2020-12-13T17:11:38.663" v="1071"/>
        <pc:sldMkLst>
          <pc:docMk/>
          <pc:sldMk cId="912823128" sldId="256"/>
        </pc:sldMkLst>
      </pc:sldChg>
      <pc:sldChg chg="addSp delSp modSp new mod modTransition">
        <pc:chgData name="Dionysis Karantzis" userId="f379183489fd0ea4" providerId="LiveId" clId="{0B053D23-DC5C-4AA4-BF3F-DF24844B4B64}" dt="2020-12-13T17:11:49.285" v="1072"/>
        <pc:sldMkLst>
          <pc:docMk/>
          <pc:sldMk cId="2558963181" sldId="257"/>
        </pc:sldMkLst>
        <pc:spChg chg="mod">
          <ac:chgData name="Dionysis Karantzis" userId="f379183489fd0ea4" providerId="LiveId" clId="{0B053D23-DC5C-4AA4-BF3F-DF24844B4B64}" dt="2020-12-13T16:19:21.069" v="160" actId="1076"/>
          <ac:spMkLst>
            <pc:docMk/>
            <pc:sldMk cId="2558963181" sldId="257"/>
            <ac:spMk id="2" creationId="{0D25B105-CD0D-4326-85F3-58790FAA6957}"/>
          </ac:spMkLst>
        </pc:spChg>
        <pc:spChg chg="mod">
          <ac:chgData name="Dionysis Karantzis" userId="f379183489fd0ea4" providerId="LiveId" clId="{0B053D23-DC5C-4AA4-BF3F-DF24844B4B64}" dt="2020-12-13T16:20:05.734" v="165" actId="1076"/>
          <ac:spMkLst>
            <pc:docMk/>
            <pc:sldMk cId="2558963181" sldId="257"/>
            <ac:spMk id="3" creationId="{C2B99C59-A248-4CA0-B6B4-FF9A1E39D3E5}"/>
          </ac:spMkLst>
        </pc:spChg>
        <pc:picChg chg="add mod">
          <ac:chgData name="Dionysis Karantzis" userId="f379183489fd0ea4" providerId="LiveId" clId="{0B053D23-DC5C-4AA4-BF3F-DF24844B4B64}" dt="2020-12-13T16:20:08.594" v="166" actId="1076"/>
          <ac:picMkLst>
            <pc:docMk/>
            <pc:sldMk cId="2558963181" sldId="257"/>
            <ac:picMk id="5" creationId="{49C46CC8-ED1A-465B-8988-F968FE15F148}"/>
          </ac:picMkLst>
        </pc:picChg>
        <pc:picChg chg="add mod ord">
          <ac:chgData name="Dionysis Karantzis" userId="f379183489fd0ea4" providerId="LiveId" clId="{0B053D23-DC5C-4AA4-BF3F-DF24844B4B64}" dt="2020-12-13T16:30:38.520" v="183" actId="14100"/>
          <ac:picMkLst>
            <pc:docMk/>
            <pc:sldMk cId="2558963181" sldId="257"/>
            <ac:picMk id="6" creationId="{C6B08897-283B-422A-BC2C-833E8962236B}"/>
          </ac:picMkLst>
        </pc:picChg>
        <pc:picChg chg="add del mod">
          <ac:chgData name="Dionysis Karantzis" userId="f379183489fd0ea4" providerId="LiveId" clId="{0B053D23-DC5C-4AA4-BF3F-DF24844B4B64}" dt="2020-12-13T16:22:35.526" v="170" actId="478"/>
          <ac:picMkLst>
            <pc:docMk/>
            <pc:sldMk cId="2558963181" sldId="257"/>
            <ac:picMk id="7" creationId="{7DF053AD-0DCF-460E-BD5C-E3C336466F90}"/>
          </ac:picMkLst>
        </pc:picChg>
        <pc:picChg chg="add mod">
          <ac:chgData name="Dionysis Karantzis" userId="f379183489fd0ea4" providerId="LiveId" clId="{0B053D23-DC5C-4AA4-BF3F-DF24844B4B64}" dt="2020-12-13T16:29:32.308" v="172" actId="571"/>
          <ac:picMkLst>
            <pc:docMk/>
            <pc:sldMk cId="2558963181" sldId="257"/>
            <ac:picMk id="8" creationId="{D764E3FD-A909-44EA-B17C-7B46EA8DA4AC}"/>
          </ac:picMkLst>
        </pc:picChg>
        <pc:picChg chg="add mod">
          <ac:chgData name="Dionysis Karantzis" userId="f379183489fd0ea4" providerId="LiveId" clId="{0B053D23-DC5C-4AA4-BF3F-DF24844B4B64}" dt="2020-12-13T16:30:24.804" v="179" actId="14100"/>
          <ac:picMkLst>
            <pc:docMk/>
            <pc:sldMk cId="2558963181" sldId="257"/>
            <ac:picMk id="10" creationId="{B309A186-143D-44B1-B9E9-E511967C58F5}"/>
          </ac:picMkLst>
        </pc:picChg>
      </pc:sldChg>
      <pc:sldChg chg="addSp delSp modSp new mod modTransition">
        <pc:chgData name="Dionysis Karantzis" userId="f379183489fd0ea4" providerId="LiveId" clId="{0B053D23-DC5C-4AA4-BF3F-DF24844B4B64}" dt="2020-12-13T17:12:51.158" v="1076"/>
        <pc:sldMkLst>
          <pc:docMk/>
          <pc:sldMk cId="1125826791" sldId="258"/>
        </pc:sldMkLst>
        <pc:spChg chg="mod">
          <ac:chgData name="Dionysis Karantzis" userId="f379183489fd0ea4" providerId="LiveId" clId="{0B053D23-DC5C-4AA4-BF3F-DF24844B4B64}" dt="2020-12-13T16:34:23.604" v="220" actId="14100"/>
          <ac:spMkLst>
            <pc:docMk/>
            <pc:sldMk cId="1125826791" sldId="258"/>
            <ac:spMk id="2" creationId="{BFB144DB-6327-4C2D-8B05-AB24CF5F6573}"/>
          </ac:spMkLst>
        </pc:spChg>
        <pc:spChg chg="mod">
          <ac:chgData name="Dionysis Karantzis" userId="f379183489fd0ea4" providerId="LiveId" clId="{0B053D23-DC5C-4AA4-BF3F-DF24844B4B64}" dt="2020-12-13T16:37:08.256" v="341" actId="1076"/>
          <ac:spMkLst>
            <pc:docMk/>
            <pc:sldMk cId="1125826791" sldId="258"/>
            <ac:spMk id="3" creationId="{52414AF4-ED9D-42E5-9F73-6ADAE605F082}"/>
          </ac:spMkLst>
        </pc:spChg>
        <pc:spChg chg="add mod">
          <ac:chgData name="Dionysis Karantzis" userId="f379183489fd0ea4" providerId="LiveId" clId="{0B053D23-DC5C-4AA4-BF3F-DF24844B4B64}" dt="2020-12-13T16:36:38.584" v="337" actId="207"/>
          <ac:spMkLst>
            <pc:docMk/>
            <pc:sldMk cId="1125826791" sldId="258"/>
            <ac:spMk id="4" creationId="{1D1F499E-8494-418B-9D15-1129663A6F61}"/>
          </ac:spMkLst>
        </pc:spChg>
        <pc:spChg chg="add mod">
          <ac:chgData name="Dionysis Karantzis" userId="f379183489fd0ea4" providerId="LiveId" clId="{0B053D23-DC5C-4AA4-BF3F-DF24844B4B64}" dt="2020-12-13T16:42:12.927" v="356" actId="1076"/>
          <ac:spMkLst>
            <pc:docMk/>
            <pc:sldMk cId="1125826791" sldId="258"/>
            <ac:spMk id="5" creationId="{080135AA-B57D-4DCE-9454-F48F043DF74D}"/>
          </ac:spMkLst>
        </pc:spChg>
        <pc:spChg chg="add del mod">
          <ac:chgData name="Dionysis Karantzis" userId="f379183489fd0ea4" providerId="LiveId" clId="{0B053D23-DC5C-4AA4-BF3F-DF24844B4B64}" dt="2020-12-13T16:41:38.739" v="351" actId="478"/>
          <ac:spMkLst>
            <pc:docMk/>
            <pc:sldMk cId="1125826791" sldId="258"/>
            <ac:spMk id="7" creationId="{19E87BD0-BA34-4B97-B9F3-D9048CD08060}"/>
          </ac:spMkLst>
        </pc:spChg>
        <pc:spChg chg="add mod">
          <ac:chgData name="Dionysis Karantzis" userId="f379183489fd0ea4" providerId="LiveId" clId="{0B053D23-DC5C-4AA4-BF3F-DF24844B4B64}" dt="2020-12-13T16:42:18.312" v="357" actId="1076"/>
          <ac:spMkLst>
            <pc:docMk/>
            <pc:sldMk cId="1125826791" sldId="258"/>
            <ac:spMk id="9" creationId="{CE1C965D-396D-49EF-ABCC-790FAB2C3BC6}"/>
          </ac:spMkLst>
        </pc:spChg>
        <pc:picChg chg="add mod">
          <ac:chgData name="Dionysis Karantzis" userId="f379183489fd0ea4" providerId="LiveId" clId="{0B053D23-DC5C-4AA4-BF3F-DF24844B4B64}" dt="2020-12-13T16:43:26.558" v="365" actId="14100"/>
          <ac:picMkLst>
            <pc:docMk/>
            <pc:sldMk cId="1125826791" sldId="258"/>
            <ac:picMk id="10" creationId="{A3164E56-2A57-4F7A-851D-629303F95F52}"/>
          </ac:picMkLst>
        </pc:picChg>
      </pc:sldChg>
      <pc:sldChg chg="addSp modSp new mod modTransition">
        <pc:chgData name="Dionysis Karantzis" userId="f379183489fd0ea4" providerId="LiveId" clId="{0B053D23-DC5C-4AA4-BF3F-DF24844B4B64}" dt="2020-12-13T17:12:55.912" v="1077"/>
        <pc:sldMkLst>
          <pc:docMk/>
          <pc:sldMk cId="1659456661" sldId="259"/>
        </pc:sldMkLst>
        <pc:spChg chg="mod">
          <ac:chgData name="Dionysis Karantzis" userId="f379183489fd0ea4" providerId="LiveId" clId="{0B053D23-DC5C-4AA4-BF3F-DF24844B4B64}" dt="2020-12-13T16:45:04.036" v="399" actId="1076"/>
          <ac:spMkLst>
            <pc:docMk/>
            <pc:sldMk cId="1659456661" sldId="259"/>
            <ac:spMk id="2" creationId="{1002FF56-DEEF-44A0-BF35-BBAEB847265C}"/>
          </ac:spMkLst>
        </pc:spChg>
        <pc:spChg chg="mod">
          <ac:chgData name="Dionysis Karantzis" userId="f379183489fd0ea4" providerId="LiveId" clId="{0B053D23-DC5C-4AA4-BF3F-DF24844B4B64}" dt="2020-12-13T16:51:32.111" v="991" actId="20577"/>
          <ac:spMkLst>
            <pc:docMk/>
            <pc:sldMk cId="1659456661" sldId="259"/>
            <ac:spMk id="3" creationId="{00AE8186-FBDA-4671-91F2-EE0137B380C7}"/>
          </ac:spMkLst>
        </pc:spChg>
        <pc:picChg chg="add mod">
          <ac:chgData name="Dionysis Karantzis" userId="f379183489fd0ea4" providerId="LiveId" clId="{0B053D23-DC5C-4AA4-BF3F-DF24844B4B64}" dt="2020-12-13T16:52:25.792" v="998" actId="1076"/>
          <ac:picMkLst>
            <pc:docMk/>
            <pc:sldMk cId="1659456661" sldId="259"/>
            <ac:picMk id="4" creationId="{63BC8CD5-F46E-4443-88B4-1DDD0EF950E8}"/>
          </ac:picMkLst>
        </pc:picChg>
      </pc:sldChg>
      <pc:sldChg chg="addSp delSp modSp new mod modTransition">
        <pc:chgData name="Dionysis Karantzis" userId="f379183489fd0ea4" providerId="LiveId" clId="{0B053D23-DC5C-4AA4-BF3F-DF24844B4B64}" dt="2020-12-13T17:13:21.744" v="1080"/>
        <pc:sldMkLst>
          <pc:docMk/>
          <pc:sldMk cId="114237624" sldId="260"/>
        </pc:sldMkLst>
        <pc:spChg chg="mod">
          <ac:chgData name="Dionysis Karantzis" userId="f379183489fd0ea4" providerId="LiveId" clId="{0B053D23-DC5C-4AA4-BF3F-DF24844B4B64}" dt="2020-12-13T16:55:40.516" v="1018" actId="14100"/>
          <ac:spMkLst>
            <pc:docMk/>
            <pc:sldMk cId="114237624" sldId="260"/>
            <ac:spMk id="2" creationId="{9BB7A175-0712-493E-884D-861D45DF0BEE}"/>
          </ac:spMkLst>
        </pc:spChg>
        <pc:spChg chg="del">
          <ac:chgData name="Dionysis Karantzis" userId="f379183489fd0ea4" providerId="LiveId" clId="{0B053D23-DC5C-4AA4-BF3F-DF24844B4B64}" dt="2020-12-13T16:56:55.183" v="1019" actId="931"/>
          <ac:spMkLst>
            <pc:docMk/>
            <pc:sldMk cId="114237624" sldId="260"/>
            <ac:spMk id="3" creationId="{6A83E382-75C9-481A-AA32-E7EA53E348F8}"/>
          </ac:spMkLst>
        </pc:spChg>
        <pc:spChg chg="add del mod">
          <ac:chgData name="Dionysis Karantzis" userId="f379183489fd0ea4" providerId="LiveId" clId="{0B053D23-DC5C-4AA4-BF3F-DF24844B4B64}" dt="2020-12-13T17:03:42.832" v="1026" actId="478"/>
          <ac:spMkLst>
            <pc:docMk/>
            <pc:sldMk cId="114237624" sldId="260"/>
            <ac:spMk id="7" creationId="{E5055FCD-2939-466C-B96D-04D2AF9FBCFE}"/>
          </ac:spMkLst>
        </pc:spChg>
        <pc:picChg chg="add mod">
          <ac:chgData name="Dionysis Karantzis" userId="f379183489fd0ea4" providerId="LiveId" clId="{0B053D23-DC5C-4AA4-BF3F-DF24844B4B64}" dt="2020-12-13T16:57:13.642" v="1023" actId="1076"/>
          <ac:picMkLst>
            <pc:docMk/>
            <pc:sldMk cId="114237624" sldId="260"/>
            <ac:picMk id="5" creationId="{1D4677F1-B7F4-4A4F-AA25-B0B641125EC6}"/>
          </ac:picMkLst>
        </pc:picChg>
        <pc:picChg chg="add mod">
          <ac:chgData name="Dionysis Karantzis" userId="f379183489fd0ea4" providerId="LiveId" clId="{0B053D23-DC5C-4AA4-BF3F-DF24844B4B64}" dt="2020-12-13T17:04:18.029" v="1034" actId="1076"/>
          <ac:picMkLst>
            <pc:docMk/>
            <pc:sldMk cId="114237624" sldId="260"/>
            <ac:picMk id="9" creationId="{D4571FFA-FF3C-4A5F-BBD7-3E9AEF2C55CD}"/>
          </ac:picMkLst>
        </pc:picChg>
        <pc:picChg chg="add mod">
          <ac:chgData name="Dionysis Karantzis" userId="f379183489fd0ea4" providerId="LiveId" clId="{0B053D23-DC5C-4AA4-BF3F-DF24844B4B64}" dt="2020-12-13T17:08:43.102" v="1050" actId="1076"/>
          <ac:picMkLst>
            <pc:docMk/>
            <pc:sldMk cId="114237624" sldId="260"/>
            <ac:picMk id="10" creationId="{14E10235-E4A4-413B-8F55-2FDDF88923EF}"/>
          </ac:picMkLst>
        </pc:picChg>
        <pc:picChg chg="add mod">
          <ac:chgData name="Dionysis Karantzis" userId="f379183489fd0ea4" providerId="LiveId" clId="{0B053D23-DC5C-4AA4-BF3F-DF24844B4B64}" dt="2020-12-13T17:08:46.206" v="1051" actId="1076"/>
          <ac:picMkLst>
            <pc:docMk/>
            <pc:sldMk cId="114237624" sldId="260"/>
            <ac:picMk id="11" creationId="{E45F5232-71A7-40AF-89D9-0CE718B94FF2}"/>
          </ac:picMkLst>
        </pc:picChg>
      </pc:sldChg>
      <pc:sldChg chg="addSp delSp modSp new mod modTransition">
        <pc:chgData name="Dionysis Karantzis" userId="f379183489fd0ea4" providerId="LiveId" clId="{0B053D23-DC5C-4AA4-BF3F-DF24844B4B64}" dt="2020-12-13T17:13:32.715" v="1081"/>
        <pc:sldMkLst>
          <pc:docMk/>
          <pc:sldMk cId="3421516905" sldId="261"/>
        </pc:sldMkLst>
        <pc:spChg chg="mod">
          <ac:chgData name="Dionysis Karantzis" userId="f379183489fd0ea4" providerId="LiveId" clId="{0B053D23-DC5C-4AA4-BF3F-DF24844B4B64}" dt="2020-12-13T17:10:08.459" v="1065" actId="1076"/>
          <ac:spMkLst>
            <pc:docMk/>
            <pc:sldMk cId="3421516905" sldId="261"/>
            <ac:spMk id="2" creationId="{D15323D8-06D3-4D44-9B1B-0BD6E67B0EF0}"/>
          </ac:spMkLst>
        </pc:spChg>
        <pc:spChg chg="del">
          <ac:chgData name="Dionysis Karantzis" userId="f379183489fd0ea4" providerId="LiveId" clId="{0B053D23-DC5C-4AA4-BF3F-DF24844B4B64}" dt="2020-12-13T17:11:01.299" v="1066"/>
          <ac:spMkLst>
            <pc:docMk/>
            <pc:sldMk cId="3421516905" sldId="261"/>
            <ac:spMk id="3" creationId="{9A4F3D7D-27EC-4CB1-BB0A-C158AE320A32}"/>
          </ac:spMkLst>
        </pc:spChg>
        <pc:picChg chg="add mod">
          <ac:chgData name="Dionysis Karantzis" userId="f379183489fd0ea4" providerId="LiveId" clId="{0B053D23-DC5C-4AA4-BF3F-DF24844B4B64}" dt="2020-12-13T17:11:17.059" v="1070" actId="14100"/>
          <ac:picMkLst>
            <pc:docMk/>
            <pc:sldMk cId="3421516905" sldId="261"/>
            <ac:picMk id="4" creationId="{C14751C0-A76D-4970-AD20-EB5F716140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pPr/>
              <a:t>Monday, December 14,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3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67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7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pPr/>
              <a:t>Monday, December 14,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1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92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05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3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6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59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56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pPr/>
              <a:t>Monday, December 14,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6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Monday, December 14,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B3B2C43-5E36-4768-8319-6752D24B4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44326E-7BB3-4929-BE33-05CA64DBB2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1CF4E0-AA2D-43CA-A528-C52FB1582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098AB2E-290F-4CF6-A4BA-33766B04C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>
                <a:latin typeface="Harlow Solid Italic" panose="04030604020F02020D02" pitchFamily="82" charset="0"/>
              </a:rPr>
              <a:t>Be kind </a:t>
            </a:r>
            <a:endParaRPr lang="el-GR" sz="7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005255DB-278F-4EF4-A274-3E8F4E015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014" y="4101712"/>
            <a:ext cx="5054196" cy="183752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arlow Solid Italic" panose="04030604020F02020D02" pitchFamily="82" charset="0"/>
              </a:rPr>
              <a:t>By Venelena </a:t>
            </a:r>
            <a:r>
              <a:rPr lang="en-US" sz="3600" dirty="0" err="1">
                <a:latin typeface="Harlow Solid Italic" panose="04030604020F02020D02" pitchFamily="82" charset="0"/>
              </a:rPr>
              <a:t>karantzi</a:t>
            </a:r>
            <a:r>
              <a:rPr lang="en-US" sz="3600" dirty="0">
                <a:latin typeface="Harlow Solid Italic" panose="04030604020F02020D02" pitchFamily="82" charset="0"/>
              </a:rPr>
              <a:t> </a:t>
            </a:r>
            <a:endParaRPr lang="el-GR" sz="3600" dirty="0"/>
          </a:p>
        </p:txBody>
      </p:sp>
      <p:pic>
        <p:nvPicPr>
          <p:cNvPr id="4" name="Picture 3" descr="Εικόνα που περιέχει φαγητό, πιάτ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9D266C3-FFE8-4564-8D9E-628BC8332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1" r="16028" b="-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3B083774-A903-4B1B-BC6A-94C1F048E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97A67E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xmlns="" id="{5D5FB189-1F48-4A47-B036-6AF7E11A8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97A6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xmlns="" id="{C5B335DD-3163-4EC5-8B6B-2AB53E64D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97A6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Γραφικό 5" descr="Κούπα με συμπαγές γέμισμα">
            <a:extLst>
              <a:ext uri="{FF2B5EF4-FFF2-40B4-BE49-F238E27FC236}">
                <a16:creationId xmlns:a16="http://schemas.microsoft.com/office/drawing/2014/main" xmlns="" id="{B95427C9-9CF4-4FDE-95B6-61B3CE198B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24023" y="2377415"/>
            <a:ext cx="1209816" cy="12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82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C6B08897-283B-422A-BC2C-833E8962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088471" cy="6939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25B105-CD0D-4326-85F3-58790FAA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48" y="-162953"/>
            <a:ext cx="8525436" cy="10309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Harlow Solid Italic" panose="04030604020F02020D02" pitchFamily="82" charset="0"/>
              </a:rPr>
              <a:t>Kind </a:t>
            </a:r>
            <a:r>
              <a:rPr lang="en-US" sz="6000" dirty="0" err="1">
                <a:latin typeface="Harlow Solid Italic" panose="04030604020F02020D02" pitchFamily="82" charset="0"/>
              </a:rPr>
              <a:t>heards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2B99C59-A248-4CA0-B6B4-FF9A1E39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7403" y="1229566"/>
            <a:ext cx="3398339" cy="3454587"/>
          </a:xfrm>
        </p:spPr>
        <p:txBody>
          <a:bodyPr/>
          <a:lstStyle/>
          <a:p>
            <a:r>
              <a:rPr lang="en-US" dirty="0"/>
              <a:t>Kindness is one of the greatest gifts you can give to others! If someone </a:t>
            </a:r>
            <a:r>
              <a:rPr lang="en-US" dirty="0" smtClean="0"/>
              <a:t>needs help, </a:t>
            </a:r>
            <a:r>
              <a:rPr lang="en-US" dirty="0"/>
              <a:t>then you can give them a “helping hand”….</a:t>
            </a:r>
            <a:endParaRPr lang="el-GR" dirty="0"/>
          </a:p>
        </p:txBody>
      </p:sp>
      <p:pic>
        <p:nvPicPr>
          <p:cNvPr id="5" name="Εικόνα 4" descr="Κόλλα το Μπρόκολο">
            <a:extLst>
              <a:ext uri="{FF2B5EF4-FFF2-40B4-BE49-F238E27FC236}">
                <a16:creationId xmlns:a16="http://schemas.microsoft.com/office/drawing/2014/main" xmlns="" id="{49C46CC8-ED1A-465B-8988-F968FE15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544" y="3354108"/>
            <a:ext cx="962492" cy="9624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B309A186-143D-44B1-B9E9-E511967C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418" y="4316600"/>
            <a:ext cx="6340311" cy="22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96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FB144DB-6327-4C2D-8B05-AB24CF5F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35731"/>
            <a:ext cx="10577893" cy="1554957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</a:t>
            </a:r>
            <a:r>
              <a:rPr lang="en-US" dirty="0" smtClean="0">
                <a:solidFill>
                  <a:srgbClr val="7030A0"/>
                </a:solidFill>
              </a:rPr>
              <a:t>MUCH DOES </a:t>
            </a:r>
            <a:r>
              <a:rPr lang="en-US" dirty="0" smtClean="0">
                <a:solidFill>
                  <a:srgbClr val="E852DD"/>
                </a:solidFill>
              </a:rPr>
              <a:t>KINDNESS COST </a:t>
            </a:r>
            <a:r>
              <a:rPr lang="en-US" dirty="0" smtClean="0">
                <a:solidFill>
                  <a:srgbClr val="5B40FA"/>
                </a:solidFill>
              </a:rPr>
              <a:t>?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r>
              <a:rPr lang="en-US" dirty="0" smtClean="0">
                <a:solidFill>
                  <a:srgbClr val="8FABA2"/>
                </a:solidFill>
              </a:rPr>
              <a:t>?</a:t>
            </a:r>
            <a:endParaRPr lang="el-GR" dirty="0">
              <a:solidFill>
                <a:srgbClr val="8FABA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2414AF4-ED9D-42E5-9F73-6ADAE605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407319"/>
            <a:ext cx="11830050" cy="53649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                    </a:t>
            </a:r>
            <a:r>
              <a:rPr lang="en-US" dirty="0" smtClean="0">
                <a:latin typeface="Arial Narrow" panose="020B0606020202030204" pitchFamily="34" charset="0"/>
              </a:rPr>
              <a:t>KINDNESS COSTS </a:t>
            </a:r>
            <a:r>
              <a:rPr lang="en-US" dirty="0">
                <a:latin typeface="Arial Narrow" panose="020B0606020202030204" pitchFamily="34" charset="0"/>
              </a:rPr>
              <a:t>NOTHING </a:t>
            </a:r>
            <a:r>
              <a:rPr lang="en-US" dirty="0" smtClean="0">
                <a:latin typeface="Arial Narrow" panose="020B0606020202030204" pitchFamily="34" charset="0"/>
              </a:rPr>
              <a:t>BUT </a:t>
            </a:r>
            <a:r>
              <a:rPr lang="en-US" dirty="0">
                <a:latin typeface="Arial Narrow" panose="020B0606020202030204" pitchFamily="34" charset="0"/>
              </a:rPr>
              <a:t>MEANS </a:t>
            </a:r>
            <a:r>
              <a:rPr lang="en-US" dirty="0" smtClean="0">
                <a:latin typeface="Arial Narrow" panose="020B0606020202030204" pitchFamily="34" charset="0"/>
              </a:rPr>
              <a:t>EVERYTHING</a:t>
            </a:r>
            <a:endParaRPr lang="el-GR" dirty="0">
              <a:latin typeface="Arial Narrow" panose="020B0606020202030204" pitchFamily="34" charset="0"/>
            </a:endParaRPr>
          </a:p>
        </p:txBody>
      </p:sp>
      <p:sp>
        <p:nvSpPr>
          <p:cNvPr id="4" name="Καρδιά 3">
            <a:extLst>
              <a:ext uri="{FF2B5EF4-FFF2-40B4-BE49-F238E27FC236}">
                <a16:creationId xmlns:a16="http://schemas.microsoft.com/office/drawing/2014/main" xmlns="" id="{1D1F499E-8494-418B-9D15-1129663A6F61}"/>
              </a:ext>
            </a:extLst>
          </p:cNvPr>
          <p:cNvSpPr/>
          <p:nvPr/>
        </p:nvSpPr>
        <p:spPr>
          <a:xfrm>
            <a:off x="1350169" y="1520428"/>
            <a:ext cx="278606" cy="221456"/>
          </a:xfrm>
          <a:prstGeom prst="heart">
            <a:avLst/>
          </a:prstGeom>
          <a:solidFill>
            <a:srgbClr val="E852D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αρδιά 4">
            <a:extLst>
              <a:ext uri="{FF2B5EF4-FFF2-40B4-BE49-F238E27FC236}">
                <a16:creationId xmlns:a16="http://schemas.microsoft.com/office/drawing/2014/main" xmlns="" id="{080135AA-B57D-4DCE-9454-F48F043DF74D}"/>
              </a:ext>
            </a:extLst>
          </p:cNvPr>
          <p:cNvSpPr/>
          <p:nvPr/>
        </p:nvSpPr>
        <p:spPr>
          <a:xfrm>
            <a:off x="1437680" y="3156525"/>
            <a:ext cx="278606" cy="221456"/>
          </a:xfrm>
          <a:prstGeom prst="heart">
            <a:avLst/>
          </a:prstGeom>
          <a:solidFill>
            <a:srgbClr val="5B4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1C965D-396D-49EF-ABCC-790FAB2C3BC6}"/>
              </a:ext>
            </a:extLst>
          </p:cNvPr>
          <p:cNvSpPr txBox="1"/>
          <p:nvPr/>
        </p:nvSpPr>
        <p:spPr>
          <a:xfrm>
            <a:off x="1834158" y="3031152"/>
            <a:ext cx="6097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 FRIENDLY                                                                                                                                                                          BE GOOD TO OTHERS                                                                                                                                                                 HELP OTHERS                                                                                                                                                                                          = </a:t>
            </a:r>
            <a:r>
              <a:rPr lang="en-US" dirty="0" smtClean="0"/>
              <a:t>IT’S </a:t>
            </a:r>
            <a:r>
              <a:rPr lang="en-US" dirty="0"/>
              <a:t>KINDNESS 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A3164E56-2A57-4F7A-851D-629303F9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527" y="2034730"/>
            <a:ext cx="4100944" cy="41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82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002FF56-DEEF-44A0-BF35-BBAEB847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7" y="97270"/>
            <a:ext cx="10935855" cy="1325563"/>
          </a:xfrm>
        </p:spPr>
        <p:txBody>
          <a:bodyPr/>
          <a:lstStyle/>
          <a:p>
            <a:r>
              <a:rPr lang="en-US" dirty="0" smtClean="0"/>
              <a:t>THINGS </a:t>
            </a:r>
            <a:r>
              <a:rPr lang="en-US" dirty="0"/>
              <a:t>THAT SHOW KINDNESS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0AE8186-FBDA-4671-91F2-EE0137B38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218" y="1173018"/>
            <a:ext cx="10815781" cy="5477163"/>
          </a:xfrm>
        </p:spPr>
        <p:txBody>
          <a:bodyPr/>
          <a:lstStyle/>
          <a:p>
            <a:r>
              <a:rPr lang="en-US" dirty="0"/>
              <a:t>Support </a:t>
            </a:r>
            <a:r>
              <a:rPr lang="en-US" dirty="0" smtClean="0"/>
              <a:t>others</a:t>
            </a:r>
            <a:r>
              <a:rPr lang="en-US" dirty="0"/>
              <a:t>….                                                                                                                       </a:t>
            </a:r>
            <a:r>
              <a:rPr lang="en-US" dirty="0" smtClean="0"/>
              <a:t>H</a:t>
            </a:r>
            <a:r>
              <a:rPr lang="en-US" dirty="0" smtClean="0"/>
              <a:t>elp </a:t>
            </a:r>
            <a:r>
              <a:rPr lang="en-US" dirty="0"/>
              <a:t>your mum</a:t>
            </a:r>
            <a:r>
              <a:rPr lang="el-GR" dirty="0"/>
              <a:t> </a:t>
            </a:r>
            <a:r>
              <a:rPr lang="en-US" dirty="0"/>
              <a:t>with the </a:t>
            </a:r>
            <a:r>
              <a:rPr lang="en-US" dirty="0" smtClean="0"/>
              <a:t>Housework                                                                                         </a:t>
            </a:r>
            <a:r>
              <a:rPr lang="en-US" dirty="0"/>
              <a:t>look after someone                                                                                </a:t>
            </a:r>
            <a:r>
              <a:rPr lang="el-GR" dirty="0"/>
              <a:t>                                    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efend</a:t>
            </a:r>
            <a:r>
              <a:rPr lang="en-US" dirty="0"/>
              <a:t>  someone                                                                                                             Say nice </a:t>
            </a:r>
            <a:r>
              <a:rPr lang="en-US" dirty="0" smtClean="0"/>
              <a:t>things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63BC8CD5-F46E-4443-88B4-1DDD0EF9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35" y="1986034"/>
            <a:ext cx="7610764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45666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B7A175-0712-493E-884D-861D45DF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692" y="0"/>
            <a:ext cx="9772164" cy="132556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Haettenschweiler" panose="020B0706040902060204" pitchFamily="34" charset="0"/>
              </a:rPr>
              <a:t>Kind words</a:t>
            </a:r>
            <a:endParaRPr lang="el-GR" sz="8000" dirty="0">
              <a:latin typeface="Haettenschweiler" panose="020B0706040902060204" pitchFamily="34" charset="0"/>
            </a:endParaRPr>
          </a:p>
        </p:txBody>
      </p:sp>
      <p:pic>
        <p:nvPicPr>
          <p:cNvPr id="5" name="Θέση περιεχομένου 4" descr="Καρδιά με βέλος με συμπαγές γέμισμα">
            <a:extLst>
              <a:ext uri="{FF2B5EF4-FFF2-40B4-BE49-F238E27FC236}">
                <a16:creationId xmlns:a16="http://schemas.microsoft.com/office/drawing/2014/main" xmlns="" id="{1D4677F1-B7F4-4A4F-AA25-B0B641125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26635" y="360508"/>
            <a:ext cx="914400" cy="914400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14E10235-E4A4-413B-8F55-2FDDF8892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836" y="1274908"/>
            <a:ext cx="3678199" cy="367819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E45F5232-71A7-40AF-89D9-0CE718B94F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8218" y="3429000"/>
            <a:ext cx="3537527" cy="2348918"/>
          </a:xfrm>
          <a:prstGeom prst="rect">
            <a:avLst/>
          </a:prstGeom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801813" y="1500188"/>
            <a:ext cx="9550401" cy="4457701"/>
            <a:chOff x="1135" y="945"/>
            <a:chExt cx="6016" cy="28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5" y="948"/>
              <a:ext cx="4702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135" y="945"/>
              <a:ext cx="25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257" y="945"/>
              <a:ext cx="69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hank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809" y="945"/>
              <a:ext cx="2897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you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494" y="945"/>
              <a:ext cx="251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35" y="1285"/>
              <a:ext cx="600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ou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’re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wel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come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                                 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35" y="1624"/>
              <a:ext cx="59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I 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love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you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                                           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35" y="1961"/>
              <a:ext cx="11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good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ni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ht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211" y="1961"/>
              <a:ext cx="31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…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2382" y="1961"/>
              <a:ext cx="31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…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556" y="1961"/>
              <a:ext cx="113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..              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526" y="1961"/>
              <a:ext cx="344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               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6733" y="1961"/>
              <a:ext cx="19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35" y="2301"/>
              <a:ext cx="597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you look great                                                                          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135" y="2640"/>
              <a:ext cx="601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I 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miss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you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                                            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1135" y="2980"/>
              <a:ext cx="51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I 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am</a:t>
              </a: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513" y="2980"/>
              <a:ext cx="77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</a:t>
              </a:r>
              <a:r>
                <a:rPr kumimoji="0" lang="el-GR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sor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ry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828" y="2980"/>
              <a:ext cx="5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dirty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083" y="2980"/>
              <a:ext cx="494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                                             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135" y="3317"/>
              <a:ext cx="141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we can play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382" y="3317"/>
              <a:ext cx="103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together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3263" y="3317"/>
              <a:ext cx="19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0" i="0" u="none" strike="noStrike" cap="none" normalizeH="0" baseline="0" smtClean="0">
                  <a:ln>
                    <a:noFill/>
                  </a:ln>
                  <a:solidFill>
                    <a:srgbClr val="FF99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237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15323D8-06D3-4D44-9B1B-0BD6E67B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51" y="500062"/>
            <a:ext cx="10543032" cy="1325563"/>
          </a:xfrm>
        </p:spPr>
        <p:txBody>
          <a:bodyPr>
            <a:noAutofit/>
          </a:bodyPr>
          <a:lstStyle/>
          <a:p>
            <a:r>
              <a:rPr lang="en-US" sz="20000" dirty="0">
                <a:latin typeface="Brush Script MT" panose="03060802040406070304" pitchFamily="66" charset="0"/>
              </a:rPr>
              <a:t>The end</a:t>
            </a:r>
            <a:endParaRPr lang="el-GR" sz="200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C14751C0-A76D-4970-AD20-EB5F71614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51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setVTI">
  <a:themeElements>
    <a:clrScheme name="AnalogousFromLightSeedLeftStep">
      <a:dk1>
        <a:srgbClr val="000000"/>
      </a:dk1>
      <a:lt1>
        <a:srgbClr val="FFFFFF"/>
      </a:lt1>
      <a:dk2>
        <a:srgbClr val="3E2623"/>
      </a:dk2>
      <a:lt2>
        <a:srgbClr val="E4E2E8"/>
      </a:lt2>
      <a:accent1>
        <a:srgbClr val="97A67E"/>
      </a:accent1>
      <a:accent2>
        <a:srgbClr val="A5A371"/>
      </a:accent2>
      <a:accent3>
        <a:srgbClr val="B89D7C"/>
      </a:accent3>
      <a:accent4>
        <a:srgbClr val="BA877F"/>
      </a:accent4>
      <a:accent5>
        <a:srgbClr val="C492A0"/>
      </a:accent5>
      <a:accent6>
        <a:srgbClr val="BA7FA8"/>
      </a:accent6>
      <a:hlink>
        <a:srgbClr val="8469AE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123</Words>
  <Application>Microsoft Office PowerPoint</Application>
  <PresentationFormat>Προσαρμογή</PresentationFormat>
  <Paragraphs>32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OffsetVTI</vt:lpstr>
      <vt:lpstr>Be kind </vt:lpstr>
      <vt:lpstr>Kind heards</vt:lpstr>
      <vt:lpstr>HOW MUCH DOES KINDNESS COST ???</vt:lpstr>
      <vt:lpstr>THINGS THAT SHOW KINDNESS</vt:lpstr>
      <vt:lpstr>Kind words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kind</dc:title>
  <dc:creator>Dionysis Karantzis</dc:creator>
  <cp:lastModifiedBy>Windows User</cp:lastModifiedBy>
  <cp:revision>2</cp:revision>
  <dcterms:created xsi:type="dcterms:W3CDTF">2020-12-13T15:46:44Z</dcterms:created>
  <dcterms:modified xsi:type="dcterms:W3CDTF">2020-12-13T22:58:48Z</dcterms:modified>
</cp:coreProperties>
</file>