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95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1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9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35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1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82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10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84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8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32DDDB-2295-4274-9C49-E9804920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208"/>
          <a:stretch/>
        </p:blipFill>
        <p:spPr>
          <a:xfrm>
            <a:off x="5250092" y="-101590"/>
            <a:ext cx="7094361" cy="6857989"/>
          </a:xfrm>
          <a:prstGeom prst="rect">
            <a:avLst/>
          </a:prstGeom>
        </p:spPr>
      </p:pic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c 27">
            <a:extLst>
              <a:ext uri="{FF2B5EF4-FFF2-40B4-BE49-F238E27FC236}">
                <a16:creationId xmlns:a16="http://schemas.microsoft.com/office/drawing/2014/main" xmlns="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FCCA3-480F-469D-85E9-CDF120506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Being kind </a:t>
            </a:r>
            <a:endParaRPr lang="el-GR" dirty="0">
              <a:solidFill>
                <a:srgbClr val="FFFFFF"/>
              </a:solidFill>
            </a:endParaRPr>
          </a:p>
          <a:p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951E25-88BB-4CB7-BBD0-5FD2710AE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endParaRPr lang="el-GR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By Markos  Bellos 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3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BE918-CF69-4762-BEA3-D239A8AA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kind means when you help </a:t>
            </a:r>
            <a:r>
              <a:rPr lang="en-US" dirty="0" smtClean="0"/>
              <a:t>each other</a:t>
            </a:r>
            <a:endParaRPr lang="el-GR" dirty="0"/>
          </a:p>
        </p:txBody>
      </p:sp>
      <p:pic>
        <p:nvPicPr>
          <p:cNvPr id="1026" name="Picture 2" descr="Helping each other">
            <a:extLst>
              <a:ext uri="{FF2B5EF4-FFF2-40B4-BE49-F238E27FC236}">
                <a16:creationId xmlns:a16="http://schemas.microsoft.com/office/drawing/2014/main" xmlns="" id="{AB12BDA5-5C9F-4A63-AA5E-D596143D35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938" y="2123947"/>
            <a:ext cx="4124803" cy="27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50164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E6FB8-E2DA-4200-BE0B-975E86F3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act nice to people with problems </a:t>
            </a:r>
            <a:endParaRPr lang="el-GR" dirty="0"/>
          </a:p>
        </p:txBody>
      </p:sp>
      <p:pic>
        <p:nvPicPr>
          <p:cNvPr id="2050" name="Picture 2" descr="Five jobs that help people | reed.co.uk">
            <a:extLst>
              <a:ext uri="{FF2B5EF4-FFF2-40B4-BE49-F238E27FC236}">
                <a16:creationId xmlns:a16="http://schemas.microsoft.com/office/drawing/2014/main" xmlns="" id="{B8364CE1-9317-4B0D-B7BB-720EAEF19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588" y="1825625"/>
            <a:ext cx="686082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78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4A13D-2C7D-4B12-995B-1D18CDD6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 help your mom with </a:t>
            </a:r>
            <a:r>
              <a:rPr lang="en-US" dirty="0" smtClean="0"/>
              <a:t>the chores </a:t>
            </a:r>
            <a:endParaRPr lang="el-GR" dirty="0"/>
          </a:p>
        </p:txBody>
      </p:sp>
      <p:pic>
        <p:nvPicPr>
          <p:cNvPr id="3074" name="Picture 2" descr="Do You Help Your Mom In Household Chores?">
            <a:extLst>
              <a:ext uri="{FF2B5EF4-FFF2-40B4-BE49-F238E27FC236}">
                <a16:creationId xmlns:a16="http://schemas.microsoft.com/office/drawing/2014/main" xmlns="" id="{FFB5160B-B03A-4675-AE68-6A5B2BB970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198" y="1825625"/>
            <a:ext cx="658160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5773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A8A33-1745-4414-9AF1-91B76D23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help poor people </a:t>
            </a:r>
            <a:endParaRPr lang="el-GR" dirty="0"/>
          </a:p>
        </p:txBody>
      </p:sp>
      <p:pic>
        <p:nvPicPr>
          <p:cNvPr id="4098" name="Picture 2" descr="Home">
            <a:extLst>
              <a:ext uri="{FF2B5EF4-FFF2-40B4-BE49-F238E27FC236}">
                <a16:creationId xmlns:a16="http://schemas.microsoft.com/office/drawing/2014/main" xmlns="" id="{6919A5DB-2489-4D90-8BFB-902A1A156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965" y="3011815"/>
            <a:ext cx="4312863" cy="28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2125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A8E28-8829-4357-9623-96283B88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23" y="442632"/>
            <a:ext cx="10515600" cy="1325563"/>
          </a:xfrm>
        </p:spPr>
        <p:txBody>
          <a:bodyPr/>
          <a:lstStyle/>
          <a:p>
            <a:r>
              <a:rPr lang="en-US" dirty="0"/>
              <a:t>And finally when you help older people </a:t>
            </a:r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225D84-B617-455C-9109-99263E37C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494" y="2186313"/>
            <a:ext cx="2819369" cy="42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82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963BE-E818-444B-9991-789D5B9E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The End Is Nigh For Mylan, But How Different Will The New Company Be? ::  Scrip">
            <a:extLst>
              <a:ext uri="{FF2B5EF4-FFF2-40B4-BE49-F238E27FC236}">
                <a16:creationId xmlns:a16="http://schemas.microsoft.com/office/drawing/2014/main" xmlns="" id="{099CFD08-F8E9-42A6-AFBE-E19C77CF9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588" y="1825625"/>
            <a:ext cx="6860823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08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AnalogousFromDarkSeed_2SEEDS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Office PowerPoint</Application>
  <PresentationFormat>Προσαρμογή</PresentationFormat>
  <Paragraphs>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ShapesVTI</vt:lpstr>
      <vt:lpstr>Being kind  </vt:lpstr>
      <vt:lpstr>Being kind means when you help each other</vt:lpstr>
      <vt:lpstr>When you act nice to people with problems </vt:lpstr>
      <vt:lpstr>When you  help your mom with the chores </vt:lpstr>
      <vt:lpstr>When you help poor people </vt:lpstr>
      <vt:lpstr>And finally when you help older people 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kind</dc:title>
  <dc:creator>Dimitris Bellos</dc:creator>
  <cp:lastModifiedBy>Windows User</cp:lastModifiedBy>
  <cp:revision>4</cp:revision>
  <dcterms:created xsi:type="dcterms:W3CDTF">2020-12-14T10:20:57Z</dcterms:created>
  <dcterms:modified xsi:type="dcterms:W3CDTF">2020-12-14T10:59:31Z</dcterms:modified>
</cp:coreProperties>
</file>