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3" r:id="rId4"/>
    <p:sldId id="264" r:id="rId5"/>
    <p:sldId id="266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9001" autoAdjust="0"/>
    <p:restoredTop sz="94660"/>
  </p:normalViewPr>
  <p:slideViewPr>
    <p:cSldViewPr snapToGrid="0">
      <p:cViewPr varScale="1">
        <p:scale>
          <a:sx n="73" d="100"/>
          <a:sy n="73" d="100"/>
        </p:scale>
        <p:origin x="-46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 smtClean="0"/>
              <a:t>Being Kind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What does it mean?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7377" y="149860"/>
            <a:ext cx="2524125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22777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Being kind is…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/>
            <a:r>
              <a:rPr lang="en-US" sz="4000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To Care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6226" y="316489"/>
            <a:ext cx="4267934" cy="4263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7987846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Being kind is…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/>
            <a:r>
              <a:rPr lang="en-US" sz="4000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To </a:t>
            </a:r>
            <a:r>
              <a:rPr lang="en-US" sz="4000" dirty="0" smtClean="0">
                <a:ln w="3175" cmpd="sng">
                  <a:noFill/>
                </a:ln>
                <a:latin typeface="+mj-lt"/>
                <a:ea typeface="+mj-ea"/>
                <a:cs typeface="+mj-cs"/>
              </a:rPr>
              <a:t>share</a:t>
            </a:r>
            <a:endParaRPr lang="en-US" sz="4000" dirty="0">
              <a:ln w="3175" cmpd="sng">
                <a:noFill/>
              </a:ln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3139" y="194566"/>
            <a:ext cx="4502519" cy="4507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321480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Being kind is…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/>
            <a:r>
              <a:rPr lang="en-US" sz="4000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To </a:t>
            </a:r>
            <a:r>
              <a:rPr lang="en-US" sz="4000" dirty="0" smtClean="0">
                <a:ln w="3175" cmpd="sng">
                  <a:noFill/>
                </a:ln>
                <a:latin typeface="+mj-lt"/>
                <a:ea typeface="+mj-ea"/>
                <a:cs typeface="+mj-cs"/>
              </a:rPr>
              <a:t>be there</a:t>
            </a:r>
            <a:endParaRPr lang="en-US" sz="4000" dirty="0">
              <a:ln w="3175" cmpd="sng">
                <a:noFill/>
              </a:ln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6895" y="223520"/>
            <a:ext cx="7619251" cy="4284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74661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Always try to be kind – you never know what the other person is going through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817" y="6062980"/>
            <a:ext cx="2524125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00587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6476F"/>
      </a:dk2>
      <a:lt2>
        <a:srgbClr val="EBEBEB"/>
      </a:lt2>
      <a:accent1>
        <a:srgbClr val="E5B458"/>
      </a:accent1>
      <a:accent2>
        <a:srgbClr val="F77754"/>
      </a:accent2>
      <a:accent3>
        <a:srgbClr val="D8507E"/>
      </a:accent3>
      <a:accent4>
        <a:srgbClr val="BC70EE"/>
      </a:accent4>
      <a:accent5>
        <a:srgbClr val="3CA2E2"/>
      </a:accent5>
      <a:accent6>
        <a:srgbClr val="91BF77"/>
      </a:accent6>
      <a:hlink>
        <a:srgbClr val="71DDAB"/>
      </a:hlink>
      <a:folHlink>
        <a:srgbClr val="A6E4C7"/>
      </a:folHlink>
    </a:clrScheme>
    <a:fontScheme name="Celestial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elestial" id="{C4BB2A3D-0E93-4C5F-B0D2-9D3FCE089CC5}" vid="{B36E0D05-787B-4C61-8268-2D6C1FBEDA3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24</TotalTime>
  <Words>42</Words>
  <Application>Microsoft Office PowerPoint</Application>
  <PresentationFormat>Προσαρμογή</PresentationFormat>
  <Paragraphs>11</Paragraphs>
  <Slides>5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</vt:i4>
      </vt:variant>
    </vt:vector>
  </HeadingPairs>
  <TitlesOfParts>
    <vt:vector size="6" baseType="lpstr">
      <vt:lpstr>Celestial</vt:lpstr>
      <vt:lpstr>Being Kind</vt:lpstr>
      <vt:lpstr>Being kind is…</vt:lpstr>
      <vt:lpstr>Being kind is…</vt:lpstr>
      <vt:lpstr>Being kind is…</vt:lpstr>
      <vt:lpstr>Always try to be kind – you never know what the other person is going through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Being Kind</dc:title>
  <dc:creator>Nefeli Stipetic</dc:creator>
  <cp:lastModifiedBy>Windows User</cp:lastModifiedBy>
  <cp:revision>5</cp:revision>
  <dcterms:created xsi:type="dcterms:W3CDTF">2020-12-13T14:23:46Z</dcterms:created>
  <dcterms:modified xsi:type="dcterms:W3CDTF">2020-12-13T23:02:02Z</dcterms:modified>
</cp:coreProperties>
</file>