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08" autoAdjust="0"/>
    <p:restoredTop sz="9488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98A27-4777-4EDD-A72C-1CD90D1E505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043F1-2E62-48B3-8529-6BEDE77CD41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CE774-7BB3-4D13-8EAE-676DCA5AF6A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038A2-42D0-4DCD-B495-773FDC21242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7CF66-433D-4D1A-84CB-79A0733CD18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399F1-012C-4471-9E05-F00D2E695D6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434E9-3A51-461D-B8D1-CDF4F955D77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E4E5F-8608-4CBE-8CEF-5AA5B61B82C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FB88-BAB2-48C9-A2C3-275F0D91176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B7829-4C12-47E6-8514-87B6AA9BBB1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130F6-99AC-4AE1-B4DD-592FF236434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5746A5-74C9-46AD-A5C4-EB5D2EFFCDAC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>
                <a:solidFill>
                  <a:schemeClr val="tx1"/>
                </a:solidFill>
              </a:rPr>
              <a:t>BE KIND</a:t>
            </a:r>
            <a:br>
              <a:rPr lang="en-US" sz="3600" b="1" u="sng">
                <a:solidFill>
                  <a:schemeClr val="tx1"/>
                </a:solidFill>
              </a:rPr>
            </a:br>
            <a:r>
              <a:rPr lang="en-US" sz="3600" b="1">
                <a:solidFill>
                  <a:schemeClr val="tx1"/>
                </a:solidFill>
              </a:rPr>
              <a:t>What does being kind mean to you?</a:t>
            </a:r>
            <a:r>
              <a:rPr lang="el-GR" sz="4000"/>
              <a:t> 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68313" y="1557338"/>
            <a:ext cx="403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l-GR" sz="2800"/>
          </a:p>
        </p:txBody>
      </p:sp>
      <p:pic>
        <p:nvPicPr>
          <p:cNvPr id="3086" name="Picture 14" descr="The Exponential Impact of Random Acts of Kindness | SUCCE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628775"/>
            <a:ext cx="4032250" cy="4464050"/>
          </a:xfrm>
          <a:prstGeom prst="rect">
            <a:avLst/>
          </a:prstGeom>
          <a:noFill/>
        </p:spPr>
      </p:pic>
      <p:pic>
        <p:nvPicPr>
          <p:cNvPr id="3088" name="Picture 16" descr="Why Random Acts of Kindness are Important - TeacupsAndTa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628775"/>
            <a:ext cx="4032250" cy="446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Be kind means:</a:t>
            </a:r>
            <a:endParaRPr lang="el-GR" sz="36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are most concerned what is right </a:t>
            </a:r>
          </a:p>
          <a:p>
            <a:r>
              <a:rPr lang="en-US" dirty="0" smtClean="0"/>
              <a:t>Interested in being </a:t>
            </a:r>
            <a:r>
              <a:rPr lang="en-US" dirty="0"/>
              <a:t>kind </a:t>
            </a:r>
            <a:endParaRPr lang="el-GR" dirty="0"/>
          </a:p>
        </p:txBody>
      </p:sp>
      <p:pic>
        <p:nvPicPr>
          <p:cNvPr id="25605" name="Picture 5" descr="Be Kind (Be Kind, 1): Zietlow Miller, Pat, Hill, Jen: 9781626723214:  Amazon.com: Boo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470275" cy="381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REMEMBER TO :</a:t>
            </a:r>
            <a:endParaRPr lang="el-GR" sz="3600" dirty="0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Help someone </a:t>
            </a:r>
            <a:r>
              <a:rPr lang="en-US" dirty="0" smtClean="0"/>
              <a:t>who needs </a:t>
            </a:r>
            <a:r>
              <a:rPr lang="en-US" dirty="0"/>
              <a:t>it </a:t>
            </a:r>
          </a:p>
          <a:p>
            <a:r>
              <a:rPr lang="en-US" dirty="0"/>
              <a:t>Share </a:t>
            </a:r>
            <a:r>
              <a:rPr lang="en-US" dirty="0" smtClean="0"/>
              <a:t>things </a:t>
            </a:r>
            <a:r>
              <a:rPr lang="en-US" dirty="0"/>
              <a:t>with your friends/siblings </a:t>
            </a:r>
            <a:endParaRPr lang="el-GR" dirty="0"/>
          </a:p>
        </p:txBody>
      </p:sp>
      <p:pic>
        <p:nvPicPr>
          <p:cNvPr id="26638" name="Picture 14" descr="In a world where you can be anything, be kind - by angélica | Inspirational  words, Kindness quotes, Inspirational quo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781300"/>
            <a:ext cx="3619500" cy="3709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to :</a:t>
            </a:r>
            <a:endParaRPr lang="el-G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Help </a:t>
            </a:r>
            <a:r>
              <a:rPr lang="en-US" dirty="0"/>
              <a:t>your </a:t>
            </a:r>
            <a:r>
              <a:rPr lang="en-US" dirty="0" smtClean="0"/>
              <a:t>mum </a:t>
            </a:r>
            <a:r>
              <a:rPr lang="en-US" dirty="0"/>
              <a:t>with chores</a:t>
            </a:r>
          </a:p>
          <a:p>
            <a:r>
              <a:rPr lang="en-US" dirty="0" smtClean="0"/>
              <a:t>Pay </a:t>
            </a:r>
            <a:r>
              <a:rPr lang="en-US" dirty="0"/>
              <a:t>attention to someone </a:t>
            </a:r>
            <a:r>
              <a:rPr lang="en-US" dirty="0" smtClean="0"/>
              <a:t>talking </a:t>
            </a:r>
            <a:r>
              <a:rPr lang="en-US" dirty="0"/>
              <a:t>to you</a:t>
            </a:r>
            <a:endParaRPr lang="el-GR" dirty="0"/>
          </a:p>
        </p:txBody>
      </p:sp>
      <p:sp>
        <p:nvSpPr>
          <p:cNvPr id="31749" name="AutoShape 5" descr="Be Kind&quot; Poster by BS93 | Redbubbl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sp>
        <p:nvSpPr>
          <p:cNvPr id="31751" name="AutoShape 7" descr="Be Kind&quot; Poster by BS93 | Redbubble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sp>
        <p:nvSpPr>
          <p:cNvPr id="31753" name="AutoShape 9" descr="Be Kind&quot; Poster by BS93 | Redbubbl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sp>
        <p:nvSpPr>
          <p:cNvPr id="31755" name="AutoShape 11" descr="Be Kind&quot; Poster by BS93 | Redbubbl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sp>
        <p:nvSpPr>
          <p:cNvPr id="31757" name="AutoShape 13" descr="Be Kind&quot; Poster by BS93 | Redbubble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sp>
        <p:nvSpPr>
          <p:cNvPr id="31759" name="AutoShape 15" descr="Be Kind&quot; Poster by BS93 | Redbubbl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pic>
        <p:nvPicPr>
          <p:cNvPr id="31761" name="Picture 17" descr="Cool To Be Kind A3 Print | A3 Print | Munks and Me | Bobby Rabb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2997200"/>
            <a:ext cx="4537075" cy="3313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Say:</a:t>
            </a:r>
            <a:endParaRPr lang="el-GR" sz="36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  <a:p>
            <a:r>
              <a:rPr lang="en-US" dirty="0"/>
              <a:t>Bless </a:t>
            </a:r>
            <a:r>
              <a:rPr lang="en-US" dirty="0" smtClean="0"/>
              <a:t>you ! </a:t>
            </a:r>
            <a:endParaRPr lang="en-US" dirty="0"/>
          </a:p>
          <a:p>
            <a:r>
              <a:rPr lang="en-US" dirty="0"/>
              <a:t>Hello 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/>
              <a:t>Goodbye 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/>
              <a:t>Goodnight 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 err="1"/>
              <a:t>Goodmorning</a:t>
            </a:r>
            <a:r>
              <a:rPr lang="en-US" dirty="0"/>
              <a:t> </a:t>
            </a:r>
            <a:r>
              <a:rPr lang="en-US" dirty="0" smtClean="0"/>
              <a:t>!</a:t>
            </a:r>
          </a:p>
          <a:p>
            <a:endParaRPr lang="el-GR" dirty="0"/>
          </a:p>
        </p:txBody>
      </p:sp>
      <p:pic>
        <p:nvPicPr>
          <p:cNvPr id="32773" name="Picture 5" descr="be kind its free - Baseball Cap | the t-shirts sto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628775"/>
            <a:ext cx="3167062" cy="3167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To:</a:t>
            </a:r>
            <a:endParaRPr lang="el-GR" sz="36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Forget </a:t>
            </a:r>
            <a:r>
              <a:rPr lang="en-US" dirty="0" smtClean="0"/>
              <a:t>someone’s </a:t>
            </a:r>
            <a:r>
              <a:rPr lang="en-US" dirty="0"/>
              <a:t>mistakes </a:t>
            </a:r>
          </a:p>
          <a:p>
            <a:r>
              <a:rPr lang="en-US" dirty="0"/>
              <a:t>Offer </a:t>
            </a:r>
            <a:r>
              <a:rPr lang="en-US" dirty="0" smtClean="0"/>
              <a:t>your help </a:t>
            </a:r>
            <a:endParaRPr lang="el-GR" dirty="0"/>
          </a:p>
        </p:txBody>
      </p:sp>
      <p:pic>
        <p:nvPicPr>
          <p:cNvPr id="33797" name="Picture 5" descr="Be Kind Do Good Poster - Text poster - Desenio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276475"/>
            <a:ext cx="3529012" cy="3744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Maybe:</a:t>
            </a:r>
            <a:endParaRPr lang="el-GR" sz="36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a </a:t>
            </a:r>
            <a:r>
              <a:rPr lang="en-US" dirty="0"/>
              <a:t>compliment </a:t>
            </a:r>
            <a:r>
              <a:rPr lang="en-US" dirty="0" smtClean="0"/>
              <a:t>if you feel it …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write a kind letter </a:t>
            </a:r>
            <a:r>
              <a:rPr lang="en-US" dirty="0" smtClean="0"/>
              <a:t>to </a:t>
            </a:r>
            <a:r>
              <a:rPr lang="en-US" dirty="0"/>
              <a:t>someone </a:t>
            </a:r>
            <a:endParaRPr lang="el-GR" dirty="0"/>
          </a:p>
        </p:txBody>
      </p:sp>
      <p:pic>
        <p:nvPicPr>
          <p:cNvPr id="34821" name="Picture 5" descr="Be Kind Tin Signs, Metal Signs | Sold at EuroPos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852738"/>
            <a:ext cx="2592387" cy="299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That’s my opinion about what kind means!</a:t>
            </a:r>
            <a:endParaRPr lang="el-GR" sz="36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</a:t>
            </a:r>
            <a:r>
              <a:rPr lang="en-US" dirty="0" smtClean="0"/>
              <a:t>: Marilia </a:t>
            </a:r>
            <a:r>
              <a:rPr lang="en-US" dirty="0" err="1" smtClean="0"/>
              <a:t>Sfyraki</a:t>
            </a:r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643182"/>
            <a:ext cx="6357982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99</Words>
  <Application>Microsoft Office PowerPoint</Application>
  <PresentationFormat>Προβολή στην οθόνη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BE KIND What does being kind mean to you? </vt:lpstr>
      <vt:lpstr>Be kind means:</vt:lpstr>
      <vt:lpstr>REMEMBER TO :</vt:lpstr>
      <vt:lpstr>Don’t forget to :</vt:lpstr>
      <vt:lpstr>Say:</vt:lpstr>
      <vt:lpstr>To:</vt:lpstr>
      <vt:lpstr>Maybe:</vt:lpstr>
      <vt:lpstr>That’s my opinion about what kind means!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KIND</dc:title>
  <dc:creator>user</dc:creator>
  <cp:lastModifiedBy>Windows User</cp:lastModifiedBy>
  <cp:revision>4</cp:revision>
  <dcterms:created xsi:type="dcterms:W3CDTF">2020-12-12T15:44:42Z</dcterms:created>
  <dcterms:modified xsi:type="dcterms:W3CDTF">2020-12-14T08:07:58Z</dcterms:modified>
</cp:coreProperties>
</file>