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871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592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503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271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660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156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207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539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07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83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89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6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458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47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883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4269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731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51CC5-7AD9-4C65-B802-9A5B9A21812C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FFB0-7C78-4AA7-A0DA-C3DE6F2635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818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KIND MEANS</a:t>
            </a:r>
            <a:r>
              <a:rPr lang="el-GR" dirty="0" smtClean="0"/>
              <a:t>…..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Chris </a:t>
            </a:r>
            <a:r>
              <a:rPr lang="en-US" dirty="0" err="1" smtClean="0"/>
              <a:t>Karachalios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149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708">
        <p14:ripple/>
      </p:transition>
    </mc:Choice>
    <mc:Fallback>
      <p:transition spd="slow" advTm="5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help each other ,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806" y="2355242"/>
            <a:ext cx="6099147" cy="4054478"/>
          </a:xfrm>
          <a:solidFill>
            <a:schemeClr val="accent1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79976070"/>
      </p:ext>
    </p:extLst>
  </p:cSld>
  <p:clrMapOvr>
    <a:masterClrMapping/>
  </p:clrMapOvr>
  <p:transition spd="slow" advTm="574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dirty="0" smtClean="0"/>
              <a:t>to take care of poor people,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3" y="2291681"/>
            <a:ext cx="4395787" cy="3733550"/>
          </a:xfrm>
          <a:ln w="76200">
            <a:solidFill>
              <a:srgbClr val="FFFF00"/>
            </a:solidFill>
            <a:prstDash val="solid"/>
          </a:ln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690813"/>
            <a:ext cx="4395788" cy="2930525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98488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677">
        <p15:prstTrans prst="wind"/>
      </p:transition>
    </mc:Choice>
    <mc:Fallback>
      <p:transition spd="slow" advTm="66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save endangered animals,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3" y="2696771"/>
            <a:ext cx="4395787" cy="2923370"/>
          </a:xfrm>
          <a:ln w="76200">
            <a:solidFill>
              <a:schemeClr val="tx1"/>
            </a:solidFill>
          </a:ln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369" y="3220339"/>
            <a:ext cx="2438400" cy="1871472"/>
          </a:xfr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486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6328">
        <p14:warp dir="in"/>
      </p:transition>
    </mc:Choice>
    <mc:Fallback>
      <p:transition spd="slow" advTm="6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9516" y="173933"/>
            <a:ext cx="10515600" cy="1325563"/>
          </a:xfrm>
        </p:spPr>
        <p:txBody>
          <a:bodyPr/>
          <a:lstStyle/>
          <a:p>
            <a:r>
              <a:rPr lang="en-US" dirty="0" smtClean="0"/>
              <a:t>to love animals,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3" y="3060391"/>
            <a:ext cx="4395787" cy="2196131"/>
          </a:xfrm>
          <a:ln w="76200">
            <a:solidFill>
              <a:schemeClr val="tx1"/>
            </a:solidFill>
          </a:ln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5654675" y="2690813"/>
            <a:ext cx="4395788" cy="2930525"/>
          </a:xfr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1354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5438">
        <p:cut/>
      </p:transition>
    </mc:Choice>
    <mc:Fallback>
      <p:transition advTm="543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love our family,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3" y="2922141"/>
            <a:ext cx="4395787" cy="247263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689637"/>
            <a:ext cx="4395788" cy="2932876"/>
          </a:xfrm>
          <a:ln w="76200">
            <a:solidFill>
              <a:schemeClr val="accent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900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533">
        <p15:prstTrans prst="airplane"/>
      </p:transition>
    </mc:Choice>
    <mc:Fallback>
      <p:transition spd="slow" advTm="55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friendly,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67" y="2029243"/>
            <a:ext cx="4962698" cy="2374502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684933"/>
            <a:ext cx="4395788" cy="2942284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113244688"/>
      </p:ext>
    </p:extLst>
  </p:cSld>
  <p:clrMapOvr>
    <a:masterClrMapping/>
  </p:clrMapOvr>
  <p:transition spd="slow" advTm="5278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be racists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6706" y="3167856"/>
            <a:ext cx="3429000" cy="1981200"/>
          </a:xfr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692278"/>
            <a:ext cx="4395788" cy="2927594"/>
          </a:xfr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8961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5980">
        <p14:honeycomb/>
      </p:transition>
    </mc:Choice>
    <mc:Fallback>
      <p:transition spd="slow" advTm="59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END!!!!!!!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615" y="1832004"/>
            <a:ext cx="5736705" cy="3504767"/>
          </a:xfrm>
        </p:spPr>
      </p:pic>
    </p:spTree>
    <p:extLst>
      <p:ext uri="{BB962C8B-B14F-4D97-AF65-F5344CB8AC3E}">
        <p14:creationId xmlns:p14="http://schemas.microsoft.com/office/powerpoint/2010/main" xmlns="" val="226300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427">
        <p:circle/>
      </p:transition>
    </mc:Choice>
    <mc:Fallback>
      <p:transition spd="slow" advTm="442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44</Words>
  <Application>Microsoft Office PowerPoint</Application>
  <PresentationFormat>Προσαρμογή</PresentationFormat>
  <Paragraphs>10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Ιόν</vt:lpstr>
      <vt:lpstr>BE KIND MEANS…..</vt:lpstr>
      <vt:lpstr>to help each other ,</vt:lpstr>
      <vt:lpstr>to take care of poor people,</vt:lpstr>
      <vt:lpstr>to save endangered animals,</vt:lpstr>
      <vt:lpstr>to love animals,</vt:lpstr>
      <vt:lpstr>to love our family,</vt:lpstr>
      <vt:lpstr>to be friendly,</vt:lpstr>
      <vt:lpstr>not to be racists</vt:lpstr>
      <vt:lpstr>THE END!!!!!!!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KIND MEANS</dc:title>
  <dc:creator>USER</dc:creator>
  <cp:lastModifiedBy>Windows User</cp:lastModifiedBy>
  <cp:revision>10</cp:revision>
  <dcterms:created xsi:type="dcterms:W3CDTF">2020-12-12T09:49:49Z</dcterms:created>
  <dcterms:modified xsi:type="dcterms:W3CDTF">2020-12-13T23:54:04Z</dcterms:modified>
</cp:coreProperties>
</file>