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46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6315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501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005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6601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0945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8756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6654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7000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72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8850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04DF0FA-0C79-45BF-9BE6-691F79313D8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A254-D6FC-4817-9278-3EAC69B920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29783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19FB53-3AA8-4E3E-BA11-BDCB66E29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KIND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37758-6F7C-406A-BF72-E3A7D6E89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Andreas Giannopoulos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CFEDE6-D79D-434A-9A28-703CBF00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069" y="853279"/>
            <a:ext cx="2166423" cy="2199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B07860-7CAE-4F5B-8FE5-2B3E3395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93" y="152882"/>
            <a:ext cx="4617145" cy="3103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5E3498F-6B00-4F28-83B0-AA25C2DF5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521" y="4479444"/>
            <a:ext cx="3154017" cy="2070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3479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7B0AFF-DD90-4461-87E1-BBDC798BD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245704"/>
            <a:ext cx="8948278" cy="4804240"/>
          </a:xfrm>
        </p:spPr>
        <p:txBody>
          <a:bodyPr/>
          <a:lstStyle/>
          <a:p>
            <a:r>
              <a:rPr lang="en-US" dirty="0"/>
              <a:t>One day a new boy arrived at my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CFC7AB-9CCD-4D87-866D-4BC634D265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869" y="2470840"/>
            <a:ext cx="3081830" cy="4088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286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9AC76-F1AB-42CC-91D6-205E7732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C6B2D-72E4-4E36-AD32-14B661AB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2278"/>
            <a:ext cx="9829800" cy="201433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 </a:t>
            </a:r>
            <a:r>
              <a:rPr lang="en-US" dirty="0"/>
              <a:t>one was talking to him and everyone was making fun at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CD0ADC-0EB1-4DEF-9AF0-F70E7C1C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13" y="1885285"/>
            <a:ext cx="9064487" cy="4810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2021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8CF4C-A966-4E72-B026-F91A592E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9292">
            <a:off x="2611808" y="808056"/>
            <a:ext cx="7958331" cy="10772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850F69-4623-4431-8BBF-2802FD4D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-1404276"/>
            <a:ext cx="7796540" cy="449203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didn’t understand why the other children didn’t welcome him so, I decided to show him the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1DEDEB-A1ED-4521-90BB-E36DAA8B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68" y="2248214"/>
            <a:ext cx="6745356" cy="3698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5980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79D148-09B7-429C-B03B-671FAE9B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FFE30-F771-4111-B398-402D8769C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808" y="0"/>
            <a:ext cx="7877435" cy="316036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I finished showing him the school he asked what </a:t>
            </a:r>
            <a:r>
              <a:rPr lang="en-US" dirty="0" smtClean="0"/>
              <a:t>his name was . </a:t>
            </a:r>
            <a:r>
              <a:rPr lang="en-US" dirty="0"/>
              <a:t>I told him I was named Andrew and I asked him </a:t>
            </a:r>
            <a:r>
              <a:rPr lang="en-US" dirty="0" smtClean="0"/>
              <a:t>what </a:t>
            </a:r>
            <a:r>
              <a:rPr lang="en-US" dirty="0"/>
              <a:t>his </a:t>
            </a:r>
            <a:r>
              <a:rPr lang="en-US" dirty="0" smtClean="0"/>
              <a:t>name was . </a:t>
            </a:r>
            <a:r>
              <a:rPr lang="en-US" dirty="0"/>
              <a:t>He told me he was named Mark. Since then, we became really good friends.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0684DB-79E6-4007-A904-23E5C3FD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6" y="3160368"/>
            <a:ext cx="5300868" cy="3697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3504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877F5E-518B-4C9F-B932-1792EC7D4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7D4DFA-A0C5-4686-8591-96EC6AC8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-113630"/>
            <a:ext cx="7796540" cy="24327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That’s </a:t>
            </a:r>
            <a:r>
              <a:rPr lang="en-US" dirty="0"/>
              <a:t>why it is really important to be kind. If everyone is kind the world is a better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D7E806-D513-47C1-A3F4-84EE7AC6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2160103"/>
            <a:ext cx="11171583" cy="44527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5545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BC16C-440C-4CF2-9487-F9B4A73F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3093C3-7C5F-4952-9C93-DC75FA1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00756"/>
          </a:xfrm>
        </p:spPr>
        <p:txBody>
          <a:bodyPr/>
          <a:lstStyle/>
          <a:p>
            <a:r>
              <a:rPr lang="en-US" dirty="0"/>
              <a:t>                                             THE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2B4821B-463E-4CB4-A11B-AEA1CC2A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4" y="2063040"/>
            <a:ext cx="8782878" cy="3986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1458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44</TotalTime>
  <Words>117</Words>
  <Application>Microsoft Office PowerPoint</Application>
  <PresentationFormat>Προσαρμογή</PresentationFormat>
  <Paragraphs>15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Madison</vt:lpstr>
      <vt:lpstr>BE KIND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KIND</dc:title>
  <dc:creator>p g</dc:creator>
  <cp:lastModifiedBy>Windows User</cp:lastModifiedBy>
  <cp:revision>8</cp:revision>
  <dcterms:created xsi:type="dcterms:W3CDTF">2020-12-12T15:24:39Z</dcterms:created>
  <dcterms:modified xsi:type="dcterms:W3CDTF">2020-12-13T23:49:31Z</dcterms:modified>
</cp:coreProperties>
</file>