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C145-7A7F-426C-B27D-3D432DB9E651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6612-FA55-4E8D-8CF6-EA116449D83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KIND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John </a:t>
            </a:r>
            <a:r>
              <a:rPr lang="en-US" dirty="0" err="1" smtClean="0">
                <a:solidFill>
                  <a:schemeClr val="tx1"/>
                </a:solidFill>
              </a:rPr>
              <a:t>Athanasopoulos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/>
              <a:t>being </a:t>
            </a:r>
            <a:r>
              <a:rPr lang="en-US" dirty="0" smtClean="0"/>
              <a:t>kind mean?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</a:t>
            </a:r>
            <a:r>
              <a:rPr lang="en-US" dirty="0" smtClean="0"/>
              <a:t>kind means something different for everyone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to be kind?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when you are kind you change the world </a:t>
            </a:r>
            <a:r>
              <a:rPr lang="en-US" dirty="0" smtClean="0"/>
              <a:t>even by </a:t>
            </a:r>
            <a:r>
              <a:rPr lang="en-US" dirty="0" smtClean="0"/>
              <a:t>a little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if it is little why do I have to do </a:t>
            </a:r>
            <a:r>
              <a:rPr lang="en-US" dirty="0" smtClean="0"/>
              <a:t>it?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if everyone does that </a:t>
            </a:r>
            <a:r>
              <a:rPr lang="en-US" dirty="0" smtClean="0"/>
              <a:t>little, </a:t>
            </a:r>
            <a:r>
              <a:rPr lang="en-US" dirty="0" smtClean="0"/>
              <a:t>it will become </a:t>
            </a:r>
            <a:r>
              <a:rPr lang="en-US" dirty="0" smtClean="0"/>
              <a:t>big for sure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kindness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make friends easier</a:t>
            </a:r>
          </a:p>
          <a:p>
            <a:pPr>
              <a:buNone/>
            </a:pPr>
            <a:r>
              <a:rPr lang="en-US" dirty="0" smtClean="0"/>
              <a:t>You have good relationships with other people</a:t>
            </a:r>
          </a:p>
          <a:p>
            <a:pPr>
              <a:buNone/>
            </a:pPr>
            <a:r>
              <a:rPr lang="en-US" dirty="0" smtClean="0"/>
              <a:t>You earn </a:t>
            </a:r>
            <a:r>
              <a:rPr lang="en-US" b="1" dirty="0" smtClean="0"/>
              <a:t>love</a:t>
            </a:r>
            <a:r>
              <a:rPr lang="en-US" dirty="0" smtClean="0"/>
              <a:t> and </a:t>
            </a:r>
            <a:r>
              <a:rPr lang="en-US" b="1" dirty="0" smtClean="0"/>
              <a:t>respect</a:t>
            </a:r>
            <a:r>
              <a:rPr lang="en-US" dirty="0" smtClean="0"/>
              <a:t> by other people</a:t>
            </a:r>
          </a:p>
          <a:p>
            <a:pPr>
              <a:buNone/>
            </a:pPr>
            <a:r>
              <a:rPr lang="en-US" smtClean="0"/>
              <a:t>Etc.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be kind?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say </a:t>
            </a:r>
            <a:r>
              <a:rPr lang="en-US" b="1" dirty="0" err="1" smtClean="0"/>
              <a:t>please,thank</a:t>
            </a:r>
            <a:r>
              <a:rPr lang="en-US" b="1" dirty="0" smtClean="0"/>
              <a:t> you </a:t>
            </a:r>
            <a:r>
              <a:rPr lang="en-US" dirty="0" smtClean="0"/>
              <a:t>and </a:t>
            </a:r>
            <a:r>
              <a:rPr lang="en-US" b="1" dirty="0" smtClean="0"/>
              <a:t>you are </a:t>
            </a:r>
          </a:p>
          <a:p>
            <a:pPr>
              <a:buNone/>
            </a:pPr>
            <a:r>
              <a:rPr lang="en-US" b="1" dirty="0" smtClean="0"/>
              <a:t>Welcome</a:t>
            </a:r>
          </a:p>
          <a:p>
            <a:pPr>
              <a:buNone/>
            </a:pPr>
            <a:r>
              <a:rPr lang="en-US" dirty="0" smtClean="0"/>
              <a:t>You can help others when they need to</a:t>
            </a:r>
          </a:p>
          <a:p>
            <a:pPr>
              <a:buNone/>
            </a:pPr>
            <a:r>
              <a:rPr lang="en-US" dirty="0" smtClean="0"/>
              <a:t>Smile</a:t>
            </a:r>
          </a:p>
          <a:p>
            <a:pPr>
              <a:buNone/>
            </a:pPr>
            <a:r>
              <a:rPr lang="en-US" dirty="0" smtClean="0"/>
              <a:t>Hold the door open</a:t>
            </a:r>
          </a:p>
          <a:p>
            <a:pPr>
              <a:buNone/>
            </a:pPr>
            <a:r>
              <a:rPr lang="en-US" dirty="0" smtClean="0"/>
              <a:t>Give a honest compliment</a:t>
            </a:r>
          </a:p>
          <a:p>
            <a:pPr>
              <a:buNone/>
            </a:pPr>
            <a:r>
              <a:rPr lang="en-US" dirty="0" smtClean="0"/>
              <a:t>Be a good listener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of kindness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Benevolence</a:t>
            </a:r>
          </a:p>
          <a:p>
            <a:r>
              <a:rPr lang="en-US" dirty="0" smtClean="0"/>
              <a:t>Care</a:t>
            </a:r>
          </a:p>
          <a:p>
            <a:r>
              <a:rPr lang="en-US" dirty="0" smtClean="0"/>
              <a:t>Compassion</a:t>
            </a:r>
            <a:endParaRPr lang="en-US" dirty="0" smtClean="0"/>
          </a:p>
          <a:p>
            <a:r>
              <a:rPr lang="en-US" dirty="0" smtClean="0"/>
              <a:t>Concern</a:t>
            </a:r>
            <a:endParaRPr lang="en-US" dirty="0" smtClean="0"/>
          </a:p>
          <a:p>
            <a:r>
              <a:rPr lang="en-US" dirty="0" smtClean="0"/>
              <a:t>Courtesy</a:t>
            </a:r>
          </a:p>
          <a:p>
            <a:r>
              <a:rPr lang="en-US" dirty="0" smtClean="0"/>
              <a:t>Friendship</a:t>
            </a:r>
            <a:endParaRPr lang="en-US" dirty="0" smtClean="0"/>
          </a:p>
          <a:p>
            <a:r>
              <a:rPr lang="en-US" dirty="0" smtClean="0"/>
              <a:t>Gentleness</a:t>
            </a:r>
          </a:p>
          <a:p>
            <a:r>
              <a:rPr lang="en-US" dirty="0" smtClean="0"/>
              <a:t>Goodness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140</Words>
  <Application>Microsoft Office PowerPoint</Application>
  <PresentationFormat>Προβολή στην οθόνη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BE KIND</vt:lpstr>
      <vt:lpstr>What does being kind mean?</vt:lpstr>
      <vt:lpstr>Why do we have to be kind?</vt:lpstr>
      <vt:lpstr>But if it is little why do I have to do it? </vt:lpstr>
      <vt:lpstr>What are the benefits of kindness</vt:lpstr>
      <vt:lpstr>How to be kind?</vt:lpstr>
      <vt:lpstr>Words of kindness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KIND</dc:title>
  <dc:creator>user</dc:creator>
  <cp:lastModifiedBy>Windows User</cp:lastModifiedBy>
  <cp:revision>5</cp:revision>
  <dcterms:created xsi:type="dcterms:W3CDTF">2020-12-12T15:34:58Z</dcterms:created>
  <dcterms:modified xsi:type="dcterms:W3CDTF">2020-12-13T23:42:50Z</dcterms:modified>
</cp:coreProperties>
</file>