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BBD814-8D57-8048-9E46-281D2807D400}"/>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5B38ED7D-6825-BC45-8520-157E95060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8FAA4EE7-CFFD-E946-A4C2-6F2D45A0B29D}"/>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5" name="Θέση υποσέλιδου 4">
            <a:extLst>
              <a:ext uri="{FF2B5EF4-FFF2-40B4-BE49-F238E27FC236}">
                <a16:creationId xmlns:a16="http://schemas.microsoft.com/office/drawing/2014/main" xmlns="" id="{D3F33481-A1EE-4E4F-BA54-1B4409312A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A6C8DA8-1F05-FB43-ABD6-39949D50D47F}"/>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47295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481B8C9-9C16-BD4F-A3D5-98FD0E949E4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72BFC216-EE56-FC40-8DD7-6BBF806D8C91}"/>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D3916A1-B077-C446-B4DA-622B11E43390}"/>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5" name="Θέση υποσέλιδου 4">
            <a:extLst>
              <a:ext uri="{FF2B5EF4-FFF2-40B4-BE49-F238E27FC236}">
                <a16:creationId xmlns:a16="http://schemas.microsoft.com/office/drawing/2014/main" xmlns="" id="{7D399544-A88C-794F-93C0-3F4CF686BC1D}"/>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1F4F246-92B2-DB41-A253-AB48B703853E}"/>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1979663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528E5F36-508D-A444-827C-EEEE4F2EFAC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47E5BFCE-834D-1241-A270-FDA5D7A18AB9}"/>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4ACC732-E262-B543-BF8B-75D5882B1D83}"/>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5" name="Θέση υποσέλιδου 4">
            <a:extLst>
              <a:ext uri="{FF2B5EF4-FFF2-40B4-BE49-F238E27FC236}">
                <a16:creationId xmlns:a16="http://schemas.microsoft.com/office/drawing/2014/main" xmlns="" id="{AB6C9F9A-1B85-3341-B894-5390289C1E2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A3FA5B4-397F-A144-97C3-8E795EE37223}"/>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273126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781631-7832-2B42-92F1-23620FB8A363}"/>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C2FB905B-FF0E-934C-8756-5000E09E37C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E314519B-AA8C-3A49-B02A-4AB1B0D63A1A}"/>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5" name="Θέση υποσέλιδου 4">
            <a:extLst>
              <a:ext uri="{FF2B5EF4-FFF2-40B4-BE49-F238E27FC236}">
                <a16:creationId xmlns:a16="http://schemas.microsoft.com/office/drawing/2014/main" xmlns="" id="{3D87E8B6-0C3C-3341-BD23-9921B3B805D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2FFA954-8ADF-E44C-B2CF-339BBDFFB3D5}"/>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377202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F49F174-3A91-6D41-9439-CFB91734671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51F6164A-7536-F14F-AA94-3056CC57CC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078B6A9E-67EF-D24E-9450-8F72AF647771}"/>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5" name="Θέση υποσέλιδου 4">
            <a:extLst>
              <a:ext uri="{FF2B5EF4-FFF2-40B4-BE49-F238E27FC236}">
                <a16:creationId xmlns:a16="http://schemas.microsoft.com/office/drawing/2014/main" xmlns="" id="{4CAB08DF-B3B3-084C-AB39-EEDEAA95B46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F9B0C24-4A35-C645-846D-1D7C141C88BE}"/>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311273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2FD3C2B-C070-474E-83CC-17CFA39B749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B34138D3-7A85-6249-98DC-5B7310236A0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4E9E1985-8FC8-BB43-94B1-816FD1A81DB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7B9601EB-4E8F-3347-875C-306E17718546}"/>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6" name="Θέση υποσέλιδου 5">
            <a:extLst>
              <a:ext uri="{FF2B5EF4-FFF2-40B4-BE49-F238E27FC236}">
                <a16:creationId xmlns:a16="http://schemas.microsoft.com/office/drawing/2014/main" xmlns="" id="{C058DE7D-218C-504E-95D4-1377CA7CE7E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1688B5A3-4DAE-BE4E-824A-4CFDAEA8FF4D}"/>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383160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60D3AC7-0D4D-ED44-B94F-CA9193C19A09}"/>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D7CD7241-3B46-0148-9FBA-D04D95A739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04BC20CC-EBE4-B44E-92F9-7529CED6F6C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1D9D13AB-ACA2-6C45-A236-BFE78F77D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2245F5CF-2184-AD49-8F53-2E38284B673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EEC19F2A-48F5-D845-8227-AF95953758B7}"/>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8" name="Θέση υποσέλιδου 7">
            <a:extLst>
              <a:ext uri="{FF2B5EF4-FFF2-40B4-BE49-F238E27FC236}">
                <a16:creationId xmlns:a16="http://schemas.microsoft.com/office/drawing/2014/main" xmlns="" id="{358616EB-61C3-864A-A546-2BF89E8B92DC}"/>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AAD6412C-EF93-9D4A-A537-09AAB7D8DCEE}"/>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1325607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E3C7BDF-5725-E346-B954-D0EED58D29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E8D2F283-781D-F947-A94E-B7BD6A0CB423}"/>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4" name="Θέση υποσέλιδου 3">
            <a:extLst>
              <a:ext uri="{FF2B5EF4-FFF2-40B4-BE49-F238E27FC236}">
                <a16:creationId xmlns:a16="http://schemas.microsoft.com/office/drawing/2014/main" xmlns="" id="{63CCFBC3-B16B-CA42-8219-93BAAB8F67EE}"/>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28C37F27-4614-ED42-AEF7-D770D93EF3AF}"/>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11885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28AA6B56-F793-674D-97CD-8D79959122A8}"/>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3" name="Θέση υποσέλιδου 2">
            <a:extLst>
              <a:ext uri="{FF2B5EF4-FFF2-40B4-BE49-F238E27FC236}">
                <a16:creationId xmlns:a16="http://schemas.microsoft.com/office/drawing/2014/main" xmlns="" id="{F9EFBB91-9A87-9543-9943-4EB73597D333}"/>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0B84C01D-A80F-C14E-A055-6F48E298F0B9}"/>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2454601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DFC5EB9-DAB5-4F41-B2B7-786B4C540A7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5DF52B9-B199-404B-90E8-D7F017BD99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DA8BF3EB-7221-9E43-A44C-E3EB8692D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1E0CA269-3143-274B-B656-3D6EA8DEBCE2}"/>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6" name="Θέση υποσέλιδου 5">
            <a:extLst>
              <a:ext uri="{FF2B5EF4-FFF2-40B4-BE49-F238E27FC236}">
                <a16:creationId xmlns:a16="http://schemas.microsoft.com/office/drawing/2014/main" xmlns="" id="{3B1D5F35-9AC2-5D48-8233-A729696048C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E20ADA2B-9A72-5241-9A1D-9DE564B4A7F7}"/>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2571711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9FE0FE2-3204-E64F-BB32-D727CD3955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7997586A-3F56-C444-B8EB-403C705FA3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BC73E6B-D9B3-AE4E-9D3C-6A2EB11DA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68F4C53-24FE-E746-96DE-DFCCA9276A39}"/>
              </a:ext>
            </a:extLst>
          </p:cNvPr>
          <p:cNvSpPr>
            <a:spLocks noGrp="1"/>
          </p:cNvSpPr>
          <p:nvPr>
            <p:ph type="dt" sz="half" idx="10"/>
          </p:nvPr>
        </p:nvSpPr>
        <p:spPr/>
        <p:txBody>
          <a:bodyPr/>
          <a:lstStyle/>
          <a:p>
            <a:fld id="{E4F158DB-3FB6-4D4E-976C-BAAF697202B0}" type="datetimeFigureOut">
              <a:rPr lang="el-GR" smtClean="0"/>
              <a:pPr/>
              <a:t>14/12/2020</a:t>
            </a:fld>
            <a:endParaRPr lang="el-GR"/>
          </a:p>
        </p:txBody>
      </p:sp>
      <p:sp>
        <p:nvSpPr>
          <p:cNvPr id="6" name="Θέση υποσέλιδου 5">
            <a:extLst>
              <a:ext uri="{FF2B5EF4-FFF2-40B4-BE49-F238E27FC236}">
                <a16:creationId xmlns:a16="http://schemas.microsoft.com/office/drawing/2014/main" xmlns="" id="{C48785DC-84B3-F040-B6D7-1582B31A5B6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BB957037-F0E1-9241-A19C-A7E4FC854DFE}"/>
              </a:ext>
            </a:extLst>
          </p:cNvPr>
          <p:cNvSpPr>
            <a:spLocks noGrp="1"/>
          </p:cNvSpPr>
          <p:nvPr>
            <p:ph type="sldNum" sz="quarter" idx="12"/>
          </p:nvPr>
        </p:nvSpPr>
        <p:spPr/>
        <p:txBody>
          <a:body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1578407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3E9914AC-29E4-4248-8DFD-BE46CFF05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9088311-E75C-304B-8ECD-48306D6EAA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9DAAEC0-350A-EE43-AB5B-C34534D9D8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158DB-3FB6-4D4E-976C-BAAF697202B0}" type="datetimeFigureOut">
              <a:rPr lang="el-GR" smtClean="0"/>
              <a:pPr/>
              <a:t>14/12/2020</a:t>
            </a:fld>
            <a:endParaRPr lang="el-GR"/>
          </a:p>
        </p:txBody>
      </p:sp>
      <p:sp>
        <p:nvSpPr>
          <p:cNvPr id="5" name="Θέση υποσέλιδου 4">
            <a:extLst>
              <a:ext uri="{FF2B5EF4-FFF2-40B4-BE49-F238E27FC236}">
                <a16:creationId xmlns:a16="http://schemas.microsoft.com/office/drawing/2014/main" xmlns="" id="{77D06943-CF72-1047-AB00-2C605EB667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3BD381B9-D746-6748-AA17-51AB262C4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6597A-832B-0C46-8697-939F9ED6EA2B}" type="slidenum">
              <a:rPr lang="el-GR" smtClean="0"/>
              <a:pPr/>
              <a:t>‹#›</a:t>
            </a:fld>
            <a:endParaRPr lang="el-GR"/>
          </a:p>
        </p:txBody>
      </p:sp>
    </p:spTree>
    <p:extLst>
      <p:ext uri="{BB962C8B-B14F-4D97-AF65-F5344CB8AC3E}">
        <p14:creationId xmlns:p14="http://schemas.microsoft.com/office/powerpoint/2010/main" xmlns="" val="115614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21467D4-7C28-A64A-807C-F76E4651F05F}"/>
              </a:ext>
            </a:extLst>
          </p:cNvPr>
          <p:cNvSpPr>
            <a:spLocks noGrp="1"/>
          </p:cNvSpPr>
          <p:nvPr>
            <p:ph type="ctrTitle"/>
          </p:nvPr>
        </p:nvSpPr>
        <p:spPr>
          <a:xfrm>
            <a:off x="1523999" y="-323485"/>
            <a:ext cx="9003863" cy="3161278"/>
          </a:xfrm>
        </p:spPr>
        <p:txBody>
          <a:bodyPr>
            <a:normAutofit/>
          </a:bodyPr>
          <a:lstStyle/>
          <a:p>
            <a:r>
              <a:rPr lang="en-US" sz="7200" u="sng"/>
              <a:t>BE KIND!</a:t>
            </a:r>
            <a:endParaRPr lang="el-GR" sz="7200" u="sng"/>
          </a:p>
        </p:txBody>
      </p:sp>
      <p:sp>
        <p:nvSpPr>
          <p:cNvPr id="3" name="Υπότιτλος 2">
            <a:extLst>
              <a:ext uri="{FF2B5EF4-FFF2-40B4-BE49-F238E27FC236}">
                <a16:creationId xmlns:a16="http://schemas.microsoft.com/office/drawing/2014/main" xmlns="" id="{BC9B471F-BC9B-2940-8401-7F885F182527}"/>
              </a:ext>
            </a:extLst>
          </p:cNvPr>
          <p:cNvSpPr>
            <a:spLocks noGrp="1"/>
          </p:cNvSpPr>
          <p:nvPr>
            <p:ph type="subTitle" idx="1"/>
          </p:nvPr>
        </p:nvSpPr>
        <p:spPr>
          <a:xfrm>
            <a:off x="6314966" y="6298125"/>
            <a:ext cx="9144000" cy="1655762"/>
          </a:xfrm>
        </p:spPr>
        <p:txBody>
          <a:bodyPr/>
          <a:lstStyle/>
          <a:p>
            <a:r>
              <a:rPr lang="en-US"/>
              <a:t>By Lida Ioannidou!</a:t>
            </a:r>
            <a:endParaRPr lang="el-GR"/>
          </a:p>
        </p:txBody>
      </p:sp>
      <p:pic>
        <p:nvPicPr>
          <p:cNvPr id="4" name="Εικόνα 4">
            <a:extLst>
              <a:ext uri="{FF2B5EF4-FFF2-40B4-BE49-F238E27FC236}">
                <a16:creationId xmlns:a16="http://schemas.microsoft.com/office/drawing/2014/main" xmlns="" id="{5A03A6E2-6158-104A-9604-D2B9B0244A2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50942" y="3361067"/>
            <a:ext cx="3226093" cy="3226093"/>
          </a:xfrm>
          <a:prstGeom prst="rect">
            <a:avLst/>
          </a:prstGeom>
        </p:spPr>
      </p:pic>
      <p:pic>
        <p:nvPicPr>
          <p:cNvPr id="5" name="Εικόνα 5">
            <a:extLst>
              <a:ext uri="{FF2B5EF4-FFF2-40B4-BE49-F238E27FC236}">
                <a16:creationId xmlns:a16="http://schemas.microsoft.com/office/drawing/2014/main" xmlns="" id="{10C16BCF-FA34-DF4A-81B7-D6A09442BDF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75264" y="816924"/>
            <a:ext cx="3327702" cy="3289409"/>
          </a:xfrm>
          <a:prstGeom prst="rect">
            <a:avLst/>
          </a:prstGeom>
        </p:spPr>
      </p:pic>
      <p:pic>
        <p:nvPicPr>
          <p:cNvPr id="6" name="Εικόνα 6">
            <a:extLst>
              <a:ext uri="{FF2B5EF4-FFF2-40B4-BE49-F238E27FC236}">
                <a16:creationId xmlns:a16="http://schemas.microsoft.com/office/drawing/2014/main" xmlns="" id="{4B2D5244-D431-1145-8660-8EBC748E2F7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4128100" cy="2172684"/>
          </a:xfrm>
          <a:prstGeom prst="rect">
            <a:avLst/>
          </a:prstGeom>
        </p:spPr>
      </p:pic>
    </p:spTree>
    <p:extLst>
      <p:ext uri="{BB962C8B-B14F-4D97-AF65-F5344CB8AC3E}">
        <p14:creationId xmlns:p14="http://schemas.microsoft.com/office/powerpoint/2010/main" xmlns="" val="84588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6B20126-199B-664E-BBDF-85BD9BC7DF8F}"/>
              </a:ext>
            </a:extLst>
          </p:cNvPr>
          <p:cNvSpPr>
            <a:spLocks noGrp="1"/>
          </p:cNvSpPr>
          <p:nvPr>
            <p:ph type="title"/>
          </p:nvPr>
        </p:nvSpPr>
        <p:spPr>
          <a:xfrm>
            <a:off x="838200" y="365125"/>
            <a:ext cx="10515600" cy="3063875"/>
          </a:xfrm>
        </p:spPr>
        <p:txBody>
          <a:bodyPr>
            <a:normAutofit/>
          </a:bodyPr>
          <a:lstStyle/>
          <a:p>
            <a:r>
              <a:rPr lang="en-US" sz="3200" dirty="0"/>
              <a:t>Ellie woke up in the morning and thought of her mum’s words</a:t>
            </a:r>
            <a:br>
              <a:rPr lang="en-US" sz="3200" dirty="0"/>
            </a:br>
            <a:r>
              <a:rPr lang="en-US" sz="3200" dirty="0"/>
              <a:t>“BE KIND”. So she run into the kitchen and said to her mum</a:t>
            </a:r>
            <a:br>
              <a:rPr lang="en-US" sz="3200" dirty="0"/>
            </a:br>
            <a:r>
              <a:rPr lang="en-US" sz="3200" dirty="0" smtClean="0"/>
              <a:t>“You </a:t>
            </a:r>
            <a:r>
              <a:rPr lang="en-US" sz="3200" dirty="0"/>
              <a:t>are so beautiful </a:t>
            </a:r>
            <a:r>
              <a:rPr lang="en-US" sz="3200" dirty="0" err="1" smtClean="0"/>
              <a:t>today,Mum</a:t>
            </a:r>
            <a:r>
              <a:rPr lang="en-US" sz="3200" dirty="0" smtClean="0"/>
              <a:t>!”</a:t>
            </a:r>
            <a:endParaRPr lang="el-GR" sz="3200" dirty="0"/>
          </a:p>
        </p:txBody>
      </p:sp>
      <p:pic>
        <p:nvPicPr>
          <p:cNvPr id="5" name="Εικόνα 5">
            <a:extLst>
              <a:ext uri="{FF2B5EF4-FFF2-40B4-BE49-F238E27FC236}">
                <a16:creationId xmlns:a16="http://schemas.microsoft.com/office/drawing/2014/main" xmlns="" id="{8073FDC9-01AA-684A-A19B-C86128E68E1E}"/>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4178" y="2715967"/>
            <a:ext cx="4678650" cy="3776908"/>
          </a:xfrm>
          <a:prstGeom prst="rect">
            <a:avLst/>
          </a:prstGeom>
        </p:spPr>
      </p:pic>
    </p:spTree>
    <p:extLst>
      <p:ext uri="{BB962C8B-B14F-4D97-AF65-F5344CB8AC3E}">
        <p14:creationId xmlns:p14="http://schemas.microsoft.com/office/powerpoint/2010/main" xmlns="" val="679795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72FC5AA2-062B-9941-A840-E46C60CB6E69}"/>
              </a:ext>
            </a:extLst>
          </p:cNvPr>
          <p:cNvSpPr>
            <a:spLocks noGrp="1"/>
          </p:cNvSpPr>
          <p:nvPr>
            <p:ph type="title"/>
          </p:nvPr>
        </p:nvSpPr>
        <p:spPr/>
        <p:txBody>
          <a:bodyPr>
            <a:normAutofit fontScale="90000"/>
          </a:bodyPr>
          <a:lstStyle/>
          <a:p>
            <a:r>
              <a:rPr lang="en-US" sz="3200" dirty="0"/>
              <a:t>After </a:t>
            </a:r>
            <a:r>
              <a:rPr lang="en-US" sz="3200" dirty="0" smtClean="0"/>
              <a:t>that, </a:t>
            </a:r>
            <a:r>
              <a:rPr lang="en-US" sz="3200" dirty="0"/>
              <a:t>she made a big breakfast for her parents</a:t>
            </a:r>
            <a:r>
              <a:rPr lang="en-US" sz="3200" dirty="0" smtClean="0"/>
              <a:t>. She </a:t>
            </a:r>
            <a:r>
              <a:rPr lang="en-US" sz="3200" dirty="0"/>
              <a:t>made </a:t>
            </a:r>
            <a:r>
              <a:rPr lang="en-US" sz="3200" dirty="0" smtClean="0"/>
              <a:t>toasted bread, </a:t>
            </a:r>
            <a:r>
              <a:rPr lang="en-US" sz="3200" dirty="0"/>
              <a:t>Croissants and Cookies. Her parents were very happy.</a:t>
            </a:r>
            <a:endParaRPr lang="el-GR" sz="3200" dirty="0"/>
          </a:p>
        </p:txBody>
      </p:sp>
      <p:pic>
        <p:nvPicPr>
          <p:cNvPr id="3" name="Εικόνα 3">
            <a:extLst>
              <a:ext uri="{FF2B5EF4-FFF2-40B4-BE49-F238E27FC236}">
                <a16:creationId xmlns:a16="http://schemas.microsoft.com/office/drawing/2014/main" xmlns="" id="{F71A8DAF-F644-6F4B-B0BF-3C45F54B305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3724" y="2029290"/>
            <a:ext cx="6201103" cy="3940186"/>
          </a:xfrm>
          <a:prstGeom prst="rect">
            <a:avLst/>
          </a:prstGeom>
        </p:spPr>
      </p:pic>
    </p:spTree>
    <p:extLst>
      <p:ext uri="{BB962C8B-B14F-4D97-AF65-F5344CB8AC3E}">
        <p14:creationId xmlns:p14="http://schemas.microsoft.com/office/powerpoint/2010/main" xmlns="" val="57907034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3873A9F-903F-BE46-B9F3-7456064F6A15}"/>
              </a:ext>
            </a:extLst>
          </p:cNvPr>
          <p:cNvSpPr>
            <a:spLocks noGrp="1"/>
          </p:cNvSpPr>
          <p:nvPr>
            <p:ph type="title"/>
          </p:nvPr>
        </p:nvSpPr>
        <p:spPr>
          <a:xfrm>
            <a:off x="838200" y="365125"/>
            <a:ext cx="10515600" cy="1842047"/>
          </a:xfrm>
        </p:spPr>
        <p:txBody>
          <a:bodyPr>
            <a:normAutofit/>
          </a:bodyPr>
          <a:lstStyle/>
          <a:p>
            <a:r>
              <a:rPr lang="en-US" sz="3200" dirty="0"/>
              <a:t>Then it was time to go to school. On her way </a:t>
            </a:r>
            <a:r>
              <a:rPr lang="en-US" sz="3200" dirty="0" smtClean="0"/>
              <a:t>,she saw a </a:t>
            </a:r>
            <a:r>
              <a:rPr lang="en-US" sz="3200" dirty="0"/>
              <a:t>hungry and </a:t>
            </a:r>
            <a:r>
              <a:rPr lang="en-US" sz="3200" dirty="0" smtClean="0"/>
              <a:t>really thin </a:t>
            </a:r>
            <a:r>
              <a:rPr lang="en-US" sz="3200" dirty="0"/>
              <a:t>dog. She thought he would deserve some food . So, she gave </a:t>
            </a:r>
            <a:r>
              <a:rPr lang="en-US" sz="3200" dirty="0" smtClean="0"/>
              <a:t>some </a:t>
            </a:r>
            <a:r>
              <a:rPr lang="en-US" sz="3200" dirty="0"/>
              <a:t>of her </a:t>
            </a:r>
            <a:r>
              <a:rPr lang="en-US" sz="3200" dirty="0" smtClean="0"/>
              <a:t>breakfast to the little dog.</a:t>
            </a:r>
            <a:endParaRPr lang="el-GR" sz="3200" dirty="0"/>
          </a:p>
        </p:txBody>
      </p:sp>
      <p:pic>
        <p:nvPicPr>
          <p:cNvPr id="3" name="Εικόνα 3">
            <a:extLst>
              <a:ext uri="{FF2B5EF4-FFF2-40B4-BE49-F238E27FC236}">
                <a16:creationId xmlns:a16="http://schemas.microsoft.com/office/drawing/2014/main" xmlns="" id="{3B864D50-A178-6F4C-88FC-4E8656098D18}"/>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16912" y="2840116"/>
            <a:ext cx="5459778" cy="3652759"/>
          </a:xfrm>
          <a:prstGeom prst="rect">
            <a:avLst/>
          </a:prstGeom>
        </p:spPr>
      </p:pic>
    </p:spTree>
    <p:extLst>
      <p:ext uri="{BB962C8B-B14F-4D97-AF65-F5344CB8AC3E}">
        <p14:creationId xmlns:p14="http://schemas.microsoft.com/office/powerpoint/2010/main" xmlns="" val="1297375762"/>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49695D7-803B-A542-A9DE-ADDF1E9FB7E0}"/>
              </a:ext>
            </a:extLst>
          </p:cNvPr>
          <p:cNvSpPr>
            <a:spLocks noGrp="1"/>
          </p:cNvSpPr>
          <p:nvPr>
            <p:ph type="title"/>
          </p:nvPr>
        </p:nvSpPr>
        <p:spPr>
          <a:xfrm>
            <a:off x="838200" y="365124"/>
            <a:ext cx="10515600" cy="2533979"/>
          </a:xfrm>
        </p:spPr>
        <p:txBody>
          <a:bodyPr>
            <a:normAutofit/>
          </a:bodyPr>
          <a:lstStyle/>
          <a:p>
            <a:r>
              <a:rPr lang="en-US" sz="3200" dirty="0"/>
              <a:t>As soon as she arrived at school, she entered her classroom </a:t>
            </a:r>
            <a:r>
              <a:rPr lang="en-US" sz="3200" dirty="0" smtClean="0"/>
              <a:t>feeing happy</a:t>
            </a:r>
            <a:r>
              <a:rPr lang="en-US" sz="3200" dirty="0"/>
              <a:t>. She went to play with the other children </a:t>
            </a:r>
            <a:r>
              <a:rPr lang="en-US" sz="3200" dirty="0" smtClean="0"/>
              <a:t>when</a:t>
            </a:r>
            <a:r>
              <a:rPr lang="en-US" sz="3200" dirty="0" smtClean="0"/>
              <a:t> </a:t>
            </a:r>
            <a:r>
              <a:rPr lang="en-US" sz="3200" dirty="0"/>
              <a:t>she saw her teacher trying to carry too many notebooks. She decided to help her , so she took half of the notebooks and carried them with her to the office.</a:t>
            </a:r>
            <a:endParaRPr lang="el-GR" sz="3200" dirty="0"/>
          </a:p>
        </p:txBody>
      </p:sp>
      <p:pic>
        <p:nvPicPr>
          <p:cNvPr id="3" name="Εικόνα 3">
            <a:extLst>
              <a:ext uri="{FF2B5EF4-FFF2-40B4-BE49-F238E27FC236}">
                <a16:creationId xmlns:a16="http://schemas.microsoft.com/office/drawing/2014/main" xmlns="" id="{C3729F06-C895-DA4F-A279-66E5C02C2AE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85263" y="3245582"/>
            <a:ext cx="5383703" cy="3348199"/>
          </a:xfrm>
          <a:prstGeom prst="rect">
            <a:avLst/>
          </a:prstGeom>
        </p:spPr>
      </p:pic>
    </p:spTree>
    <p:extLst>
      <p:ext uri="{BB962C8B-B14F-4D97-AF65-F5344CB8AC3E}">
        <p14:creationId xmlns:p14="http://schemas.microsoft.com/office/powerpoint/2010/main" xmlns="" val="85640122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DA828D-F424-F74A-BF6D-3FDB5BA85506}"/>
              </a:ext>
            </a:extLst>
          </p:cNvPr>
          <p:cNvSpPr>
            <a:spLocks noGrp="1"/>
          </p:cNvSpPr>
          <p:nvPr>
            <p:ph type="title"/>
          </p:nvPr>
        </p:nvSpPr>
        <p:spPr>
          <a:xfrm>
            <a:off x="566683" y="487745"/>
            <a:ext cx="10515600" cy="2402599"/>
          </a:xfrm>
        </p:spPr>
        <p:txBody>
          <a:bodyPr>
            <a:normAutofit/>
          </a:bodyPr>
          <a:lstStyle/>
          <a:p>
            <a:r>
              <a:rPr lang="en-US" sz="3200" dirty="0"/>
              <a:t>At break time </a:t>
            </a:r>
            <a:r>
              <a:rPr lang="en-US" sz="3200" dirty="0" smtClean="0"/>
              <a:t>, she </a:t>
            </a:r>
            <a:r>
              <a:rPr lang="en-US" sz="3200" dirty="0"/>
              <a:t>saw a little girl </a:t>
            </a:r>
            <a:r>
              <a:rPr lang="en-US" sz="3200" dirty="0" smtClean="0"/>
              <a:t>sitting </a:t>
            </a:r>
            <a:r>
              <a:rPr lang="en-US" sz="3200" dirty="0"/>
              <a:t>alone </a:t>
            </a:r>
            <a:r>
              <a:rPr lang="en-US" sz="3200" dirty="0" smtClean="0"/>
              <a:t>under</a:t>
            </a:r>
            <a:r>
              <a:rPr lang="en-US" sz="3200" dirty="0" smtClean="0"/>
              <a:t> </a:t>
            </a:r>
            <a:r>
              <a:rPr lang="en-US" sz="3200" dirty="0"/>
              <a:t>a tree. She </a:t>
            </a:r>
            <a:r>
              <a:rPr lang="en-US" sz="3200" dirty="0" smtClean="0"/>
              <a:t>went</a:t>
            </a:r>
            <a:r>
              <a:rPr lang="en-US" sz="3200" dirty="0" smtClean="0"/>
              <a:t> </a:t>
            </a:r>
            <a:r>
              <a:rPr lang="en-US" sz="3200" dirty="0"/>
              <a:t>near her and asked her why she </a:t>
            </a:r>
            <a:r>
              <a:rPr lang="en-US" sz="3200" dirty="0" smtClean="0"/>
              <a:t>was sad </a:t>
            </a:r>
            <a:r>
              <a:rPr lang="en-US" sz="3200" dirty="0" smtClean="0"/>
              <a:t>. </a:t>
            </a:r>
            <a:r>
              <a:rPr lang="en-US" sz="3200" dirty="0"/>
              <a:t>The little girl told her “Nobody wants to play with me”. So Ellie, took the girl and </a:t>
            </a:r>
            <a:r>
              <a:rPr lang="en-US" sz="3200" dirty="0" smtClean="0"/>
              <a:t>went </a:t>
            </a:r>
            <a:r>
              <a:rPr lang="en-US" sz="3200" dirty="0"/>
              <a:t>to the </a:t>
            </a:r>
            <a:r>
              <a:rPr lang="en-US" sz="3200" dirty="0" smtClean="0"/>
              <a:t>class together . </a:t>
            </a:r>
            <a:r>
              <a:rPr lang="en-US" sz="3200" dirty="0"/>
              <a:t>She showed </a:t>
            </a:r>
            <a:r>
              <a:rPr lang="en-US" sz="3200" dirty="0" smtClean="0"/>
              <a:t>all </a:t>
            </a:r>
            <a:r>
              <a:rPr lang="en-US" sz="3200" dirty="0"/>
              <a:t>her </a:t>
            </a:r>
            <a:r>
              <a:rPr lang="en-US" sz="3200" dirty="0" err="1" smtClean="0"/>
              <a:t>favourite</a:t>
            </a:r>
            <a:r>
              <a:rPr lang="en-US" sz="3200" dirty="0" smtClean="0"/>
              <a:t> </a:t>
            </a:r>
            <a:r>
              <a:rPr lang="en-US" sz="3200" dirty="0"/>
              <a:t>pens and </a:t>
            </a:r>
            <a:r>
              <a:rPr lang="en-US" sz="3200" dirty="0" smtClean="0"/>
              <a:t>pencils to the girl  </a:t>
            </a:r>
            <a:r>
              <a:rPr lang="en-US" sz="3200" dirty="0"/>
              <a:t>and they played together.</a:t>
            </a:r>
            <a:endParaRPr lang="el-GR" sz="3200" dirty="0"/>
          </a:p>
        </p:txBody>
      </p:sp>
      <p:pic>
        <p:nvPicPr>
          <p:cNvPr id="3" name="Εικόνα 3">
            <a:extLst>
              <a:ext uri="{FF2B5EF4-FFF2-40B4-BE49-F238E27FC236}">
                <a16:creationId xmlns:a16="http://schemas.microsoft.com/office/drawing/2014/main" xmlns="" id="{09738B56-820E-FC43-8529-B1F194FC1E6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7215" y="2890344"/>
            <a:ext cx="5117268" cy="3587363"/>
          </a:xfrm>
          <a:prstGeom prst="rect">
            <a:avLst/>
          </a:prstGeom>
        </p:spPr>
      </p:pic>
    </p:spTree>
    <p:extLst>
      <p:ext uri="{BB962C8B-B14F-4D97-AF65-F5344CB8AC3E}">
        <p14:creationId xmlns:p14="http://schemas.microsoft.com/office/powerpoint/2010/main" xmlns="" val="2092222232"/>
      </p:ext>
    </p:extLst>
  </p:cSld>
  <p:clrMapOvr>
    <a:masterClrMapping/>
  </p:clrMapOvr>
  <mc:AlternateContent xmlns:mc="http://schemas.openxmlformats.org/markup-compatibility/2006">
    <mc:Choice xmlns:p14="http://schemas.microsoft.com/office/powerpoint/2010/main" xmlns="" Requires="p14">
      <p:transition spd="slow" p14:dur="2000">
        <p14:ferris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84C9C7E-266C-4E46-A642-677FD6B33895}"/>
              </a:ext>
            </a:extLst>
          </p:cNvPr>
          <p:cNvSpPr>
            <a:spLocks noGrp="1"/>
          </p:cNvSpPr>
          <p:nvPr>
            <p:ph type="title"/>
          </p:nvPr>
        </p:nvSpPr>
        <p:spPr>
          <a:xfrm>
            <a:off x="838200" y="365125"/>
            <a:ext cx="10515600" cy="3147082"/>
          </a:xfrm>
        </p:spPr>
        <p:txBody>
          <a:bodyPr>
            <a:normAutofit/>
          </a:bodyPr>
          <a:lstStyle/>
          <a:p>
            <a:r>
              <a:rPr lang="en-US" sz="3200" dirty="0"/>
              <a:t>While she was returning from school, Ellie </a:t>
            </a:r>
            <a:r>
              <a:rPr lang="en-US" sz="3200" dirty="0" smtClean="0"/>
              <a:t>noticed an old lady  who </a:t>
            </a:r>
            <a:r>
              <a:rPr lang="en-US" sz="3200" dirty="0"/>
              <a:t>was in a wheelchair trying to </a:t>
            </a:r>
            <a:r>
              <a:rPr lang="en-US" sz="3200" dirty="0" smtClean="0"/>
              <a:t>cross </a:t>
            </a:r>
            <a:r>
              <a:rPr lang="en-US" sz="3200" dirty="0"/>
              <a:t>the </a:t>
            </a:r>
            <a:r>
              <a:rPr lang="en-US" sz="3200" dirty="0" smtClean="0"/>
              <a:t>street.</a:t>
            </a:r>
            <a:br>
              <a:rPr lang="en-US" sz="3200" dirty="0" smtClean="0"/>
            </a:br>
            <a:r>
              <a:rPr lang="en-US" sz="3200" dirty="0" smtClean="0"/>
              <a:t>She </a:t>
            </a:r>
            <a:r>
              <a:rPr lang="en-US" sz="3200" dirty="0"/>
              <a:t>asked her “Do you want </a:t>
            </a:r>
            <a:r>
              <a:rPr lang="en-US" sz="3200" dirty="0" smtClean="0"/>
              <a:t>some</a:t>
            </a:r>
            <a:r>
              <a:rPr lang="en-US" sz="3200" dirty="0" smtClean="0"/>
              <a:t> </a:t>
            </a:r>
            <a:r>
              <a:rPr lang="en-US" sz="3200" dirty="0"/>
              <a:t>help?” The </a:t>
            </a:r>
            <a:r>
              <a:rPr lang="en-US" sz="3200" dirty="0" smtClean="0"/>
              <a:t>lady</a:t>
            </a:r>
            <a:r>
              <a:rPr lang="en-US" sz="3200" dirty="0" smtClean="0"/>
              <a:t> </a:t>
            </a:r>
            <a:r>
              <a:rPr lang="en-US" sz="3200" dirty="0"/>
              <a:t>said “Yes please”. </a:t>
            </a:r>
            <a:r>
              <a:rPr lang="en-US" sz="3200" dirty="0" smtClean="0"/>
              <a:t/>
            </a:r>
            <a:br>
              <a:rPr lang="en-US" sz="3200" dirty="0" smtClean="0"/>
            </a:br>
            <a:r>
              <a:rPr lang="en-US" sz="3200" dirty="0" smtClean="0"/>
              <a:t>So</a:t>
            </a:r>
            <a:r>
              <a:rPr lang="en-US" sz="3200" dirty="0"/>
              <a:t>, Ellie helped the </a:t>
            </a:r>
            <a:r>
              <a:rPr lang="en-US" sz="3200" dirty="0" smtClean="0"/>
              <a:t>woman to</a:t>
            </a:r>
            <a:r>
              <a:rPr lang="en-US" sz="3200" dirty="0" smtClean="0"/>
              <a:t> </a:t>
            </a:r>
            <a:r>
              <a:rPr lang="en-US" sz="3200" dirty="0"/>
              <a:t>go to the other side of the road.</a:t>
            </a:r>
            <a:endParaRPr lang="el-GR" sz="3200" dirty="0"/>
          </a:p>
        </p:txBody>
      </p:sp>
      <p:pic>
        <p:nvPicPr>
          <p:cNvPr id="3" name="Εικόνα 3">
            <a:extLst>
              <a:ext uri="{FF2B5EF4-FFF2-40B4-BE49-F238E27FC236}">
                <a16:creationId xmlns:a16="http://schemas.microsoft.com/office/drawing/2014/main" xmlns="" id="{710214C5-7030-1C40-8913-8CA70FA7A88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27650" y="2991250"/>
            <a:ext cx="3684487" cy="3633549"/>
          </a:xfrm>
          <a:prstGeom prst="rect">
            <a:avLst/>
          </a:prstGeom>
        </p:spPr>
      </p:pic>
    </p:spTree>
    <p:extLst>
      <p:ext uri="{BB962C8B-B14F-4D97-AF65-F5344CB8AC3E}">
        <p14:creationId xmlns:p14="http://schemas.microsoft.com/office/powerpoint/2010/main" xmlns="" val="393693271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B50D7A9-BB76-C444-95A7-CD92AB68F026}"/>
              </a:ext>
            </a:extLst>
          </p:cNvPr>
          <p:cNvSpPr>
            <a:spLocks noGrp="1"/>
          </p:cNvSpPr>
          <p:nvPr>
            <p:ph type="title"/>
          </p:nvPr>
        </p:nvSpPr>
        <p:spPr/>
        <p:txBody>
          <a:bodyPr>
            <a:normAutofit/>
          </a:bodyPr>
          <a:lstStyle/>
          <a:p>
            <a:r>
              <a:rPr lang="en-US" sz="3200" dirty="0"/>
              <a:t>When she finally got home she cleaned her room and she helped her mum </a:t>
            </a:r>
            <a:r>
              <a:rPr lang="en-US" sz="3200" dirty="0" smtClean="0"/>
              <a:t>cook.</a:t>
            </a:r>
            <a:endParaRPr lang="el-GR" sz="3200" dirty="0"/>
          </a:p>
        </p:txBody>
      </p:sp>
      <p:pic>
        <p:nvPicPr>
          <p:cNvPr id="3" name="Εικόνα 3">
            <a:extLst>
              <a:ext uri="{FF2B5EF4-FFF2-40B4-BE49-F238E27FC236}">
                <a16:creationId xmlns:a16="http://schemas.microsoft.com/office/drawing/2014/main" xmlns="" id="{590BE875-F0DB-A947-9A26-3A7F197A46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391166" y="2212428"/>
            <a:ext cx="4749800" cy="3500930"/>
          </a:xfrm>
          <a:prstGeom prst="rect">
            <a:avLst/>
          </a:prstGeom>
        </p:spPr>
      </p:pic>
      <p:pic>
        <p:nvPicPr>
          <p:cNvPr id="4" name="Εικόνα 4">
            <a:extLst>
              <a:ext uri="{FF2B5EF4-FFF2-40B4-BE49-F238E27FC236}">
                <a16:creationId xmlns:a16="http://schemas.microsoft.com/office/drawing/2014/main" xmlns="" id="{E46AB895-8356-284A-B31F-6E1F3CBC225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6712" y="2000240"/>
            <a:ext cx="5058978" cy="2928882"/>
          </a:xfrm>
          <a:prstGeom prst="rect">
            <a:avLst/>
          </a:prstGeom>
        </p:spPr>
      </p:pic>
    </p:spTree>
    <p:extLst>
      <p:ext uri="{BB962C8B-B14F-4D97-AF65-F5344CB8AC3E}">
        <p14:creationId xmlns:p14="http://schemas.microsoft.com/office/powerpoint/2010/main" xmlns="" val="378948169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25C63D-84EB-204E-B7C5-5A1A50B73897}"/>
              </a:ext>
            </a:extLst>
          </p:cNvPr>
          <p:cNvSpPr>
            <a:spLocks noGrp="1"/>
          </p:cNvSpPr>
          <p:nvPr>
            <p:ph type="title"/>
          </p:nvPr>
        </p:nvSpPr>
        <p:spPr>
          <a:xfrm>
            <a:off x="838200" y="365125"/>
            <a:ext cx="10515600" cy="2402599"/>
          </a:xfrm>
        </p:spPr>
        <p:txBody>
          <a:bodyPr>
            <a:normAutofit fontScale="90000"/>
          </a:bodyPr>
          <a:lstStyle/>
          <a:p>
            <a:r>
              <a:rPr lang="en-US" sz="3200" dirty="0"/>
              <a:t>After </a:t>
            </a:r>
            <a:r>
              <a:rPr lang="en-US" sz="3200" dirty="0" smtClean="0"/>
              <a:t>eating, </a:t>
            </a:r>
            <a:r>
              <a:rPr lang="en-US" sz="3200" dirty="0"/>
              <a:t>she went to bed. While she was trying to sleep she was thinking about her day. At first </a:t>
            </a:r>
            <a:r>
              <a:rPr lang="en-US" sz="3200" dirty="0" smtClean="0"/>
              <a:t>,she </a:t>
            </a:r>
            <a:r>
              <a:rPr lang="en-US" sz="3200" dirty="0"/>
              <a:t>thought that it was a day like all the others. After thinking better, Ellie </a:t>
            </a:r>
            <a:r>
              <a:rPr lang="en-US" sz="3200" smtClean="0"/>
              <a:t>realised</a:t>
            </a:r>
            <a:r>
              <a:rPr lang="en-US" sz="3200" smtClean="0"/>
              <a:t> </a:t>
            </a:r>
            <a:r>
              <a:rPr lang="en-US" sz="3200" dirty="0"/>
              <a:t>that in the end it was not a day like all the others . It was something else. She had helped many people this day and she was very kind. The words of her mum, “BE KIND” came to her mind again.</a:t>
            </a:r>
            <a:endParaRPr lang="el-GR" sz="3200" dirty="0"/>
          </a:p>
        </p:txBody>
      </p:sp>
      <p:pic>
        <p:nvPicPr>
          <p:cNvPr id="3" name="Εικόνα 3">
            <a:extLst>
              <a:ext uri="{FF2B5EF4-FFF2-40B4-BE49-F238E27FC236}">
                <a16:creationId xmlns:a16="http://schemas.microsoft.com/office/drawing/2014/main" xmlns="" id="{5A383E69-643E-714E-B522-75E353455610}"/>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0345" y="3429000"/>
            <a:ext cx="5255172" cy="3059830"/>
          </a:xfrm>
          <a:prstGeom prst="rect">
            <a:avLst/>
          </a:prstGeom>
        </p:spPr>
      </p:pic>
      <p:pic>
        <p:nvPicPr>
          <p:cNvPr id="4" name="Εικόνα 4">
            <a:extLst>
              <a:ext uri="{FF2B5EF4-FFF2-40B4-BE49-F238E27FC236}">
                <a16:creationId xmlns:a16="http://schemas.microsoft.com/office/drawing/2014/main" xmlns="" id="{D475A28C-9DAD-0E46-B503-C0BC85CAF50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36138" y="2513572"/>
            <a:ext cx="4953584" cy="3292086"/>
          </a:xfrm>
          <a:prstGeom prst="rect">
            <a:avLst/>
          </a:prstGeom>
        </p:spPr>
      </p:pic>
    </p:spTree>
    <p:extLst>
      <p:ext uri="{BB962C8B-B14F-4D97-AF65-F5344CB8AC3E}">
        <p14:creationId xmlns:p14="http://schemas.microsoft.com/office/powerpoint/2010/main" xmlns="" val="1271501926"/>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Words>
  <Application>Microsoft Office PowerPoint</Application>
  <PresentationFormat>Προσαρμογή</PresentationFormat>
  <Paragraphs>10</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BE KIND!</vt:lpstr>
      <vt:lpstr>Ellie woke up in the morning and thought of her mum’s words “BE KIND”. So she run into the kitchen and said to her mum “You are so beautiful today,Mum!”</vt:lpstr>
      <vt:lpstr>After that, she made a big breakfast for her parents. She made toasted bread, Croissants and Cookies. Her parents were very happy.</vt:lpstr>
      <vt:lpstr>Then it was time to go to school. On her way ,she saw a hungry and really thin dog. She thought he would deserve some food . So, she gave some of her breakfast to the little dog.</vt:lpstr>
      <vt:lpstr>As soon as she arrived at school, she entered her classroom feeing happy. She went to play with the other children when she saw her teacher trying to carry too many notebooks. She decided to help her , so she took half of the notebooks and carried them with her to the office.</vt:lpstr>
      <vt:lpstr>At break time , she saw a little girl sitting alone under a tree. She went near her and asked her why she was sad . The little girl told her “Nobody wants to play with me”. So Ellie, took the girl and went to the class together . She showed all her favourite pens and pencils to the girl  and they played together.</vt:lpstr>
      <vt:lpstr>While she was returning from school, Ellie noticed an old lady  who was in a wheelchair trying to cross the street. She asked her “Do you want some help?” The lady said “Yes please”.  So, Ellie helped the woman to go to the other side of the road.</vt:lpstr>
      <vt:lpstr>When she finally got home she cleaned her room and she helped her mum cook.</vt:lpstr>
      <vt:lpstr>After eating, she went to bed. While she was trying to sleep she was thinking about her day. At first ,she thought that it was a day like all the others. After thinking better, Ellie realised that in the end it was not a day like all the others . It was something else. She had helped many people this day and she was very kind. The words of her mum, “BE KIND” came to her mind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 KIND!</dc:title>
  <dc:creator>Lida Ioannidou</dc:creator>
  <cp:lastModifiedBy>Windows User</cp:lastModifiedBy>
  <cp:revision>5</cp:revision>
  <dcterms:created xsi:type="dcterms:W3CDTF">2020-12-13T07:38:20Z</dcterms:created>
  <dcterms:modified xsi:type="dcterms:W3CDTF">2020-12-13T23:39:23Z</dcterms:modified>
</cp:coreProperties>
</file>