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46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10 simple ways to find HAPPINESS !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MYRTO B.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64417"/>
            <a:ext cx="3081139" cy="223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39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 </a:t>
            </a:r>
            <a:r>
              <a:rPr lang="en-US" dirty="0" smtClean="0"/>
              <a:t>.    </a:t>
            </a:r>
            <a:r>
              <a:rPr lang="en-US" dirty="0"/>
              <a:t>Be open to change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003447" cy="284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21246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67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   </a:t>
            </a:r>
            <a:r>
              <a:rPr lang="en-US" dirty="0"/>
              <a:t>Bask in the simple pleasures</a:t>
            </a:r>
            <a:br>
              <a:rPr lang="en-US" dirty="0"/>
            </a:b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53381"/>
            <a:ext cx="74295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28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11.   </a:t>
            </a:r>
            <a:r>
              <a:rPr lang="en-US" dirty="0"/>
              <a:t>Be </a:t>
            </a:r>
            <a:r>
              <a:rPr lang="en-US" dirty="0" smtClean="0"/>
              <a:t>yourself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00200"/>
            <a:ext cx="480442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54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connecting with happiness - Aspire-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096250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93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 Be with others who make you smile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10543" y="1600200"/>
            <a:ext cx="312291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39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Hold </a:t>
            </a:r>
            <a:r>
              <a:rPr lang="en-US" dirty="0"/>
              <a:t>on to your values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34885"/>
            <a:ext cx="3970784" cy="354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43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Accept </a:t>
            </a:r>
            <a:r>
              <a:rPr lang="en-US" dirty="0"/>
              <a:t>the good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71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Imagine </a:t>
            </a:r>
            <a:r>
              <a:rPr lang="en-US" dirty="0"/>
              <a:t>the best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71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   </a:t>
            </a:r>
            <a:r>
              <a:rPr lang="en-US" dirty="0"/>
              <a:t>Do things you love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767681"/>
            <a:ext cx="62865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62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 </a:t>
            </a:r>
            <a:r>
              <a:rPr lang="en-US" dirty="0" smtClean="0"/>
              <a:t>.   </a:t>
            </a:r>
            <a:r>
              <a:rPr lang="en-US" dirty="0"/>
              <a:t>Find purpose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039144"/>
            <a:ext cx="64770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48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 </a:t>
            </a:r>
            <a:r>
              <a:rPr lang="en-US" dirty="0" smtClean="0"/>
              <a:t>.   </a:t>
            </a:r>
            <a:r>
              <a:rPr lang="en-US" dirty="0"/>
              <a:t>Listen to your heart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5976663" cy="328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42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</a:t>
            </a:r>
            <a:r>
              <a:rPr lang="en-US" dirty="0" smtClean="0"/>
              <a:t>.    </a:t>
            </a:r>
            <a:r>
              <a:rPr lang="en-US" dirty="0" smtClean="0"/>
              <a:t>Push </a:t>
            </a:r>
            <a:r>
              <a:rPr lang="en-US" dirty="0"/>
              <a:t>yourself, not others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34381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847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75</Words>
  <Application>Microsoft Office PowerPoint</Application>
  <PresentationFormat>Προβολή στην οθόνη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10 simple ways to find HAPPINESS !</vt:lpstr>
      <vt:lpstr> Be with others who make you smile </vt:lpstr>
      <vt:lpstr>2. Hold on to your values </vt:lpstr>
      <vt:lpstr>3. Accept the good </vt:lpstr>
      <vt:lpstr>4. Imagine the best </vt:lpstr>
      <vt:lpstr>5.    Do things you love </vt:lpstr>
      <vt:lpstr>6  .   Find purpose</vt:lpstr>
      <vt:lpstr>7  .   Listen to your heart </vt:lpstr>
      <vt:lpstr>8 .    Push yourself, not others</vt:lpstr>
      <vt:lpstr>9 .    Be open to change </vt:lpstr>
      <vt:lpstr>10.   Bask in the simple pleasures </vt:lpstr>
      <vt:lpstr>11.   Be yourself 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simple ways to find HAPPINESS !</dc:title>
  <dc:creator>User</dc:creator>
  <cp:lastModifiedBy>Windows User</cp:lastModifiedBy>
  <cp:revision>17</cp:revision>
  <dcterms:created xsi:type="dcterms:W3CDTF">2020-12-14T17:00:05Z</dcterms:created>
  <dcterms:modified xsi:type="dcterms:W3CDTF">2020-12-15T10:40:32Z</dcterms:modified>
</cp:coreProperties>
</file>