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3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6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69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394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30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58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81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5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51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55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7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38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76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68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3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45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10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60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A182DF-FAE8-4F68-9D7D-90B2B3538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34DDE-4EED-4987-8616-AFC91D6B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239343" cy="190534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Be kind</a:t>
            </a:r>
            <a: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l-GR" sz="3600" cap="non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6E0A4B-B08A-4D73-93E7-AEDEF0D77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682" y="3537526"/>
            <a:ext cx="5888736" cy="2179783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by</a:t>
            </a:r>
            <a:r>
              <a:rPr lang="en-US" sz="3200" cap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cap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2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Annita</a:t>
            </a:r>
            <a:r>
              <a:rPr lang="en-US" sz="3200" cap="non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cap="non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Karagianni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5" name="Bobby McFerrin - Don t Worry Be Happy (Official Video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4500" end="11918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7450" y="5046578"/>
            <a:ext cx="1741073" cy="17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11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25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35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accent6">
                    <a:lumMod val="50000"/>
                  </a:schemeClr>
                </a:solidFill>
              </a:rPr>
              <a:t>You always have to be kind to everybody !</a:t>
            </a:r>
            <a:br>
              <a:rPr lang="en-US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cap="none" dirty="0">
                <a:solidFill>
                  <a:schemeClr val="accent6">
                    <a:lumMod val="50000"/>
                  </a:schemeClr>
                </a:solidFill>
              </a:rPr>
              <a:t>You have to treat others the way that you want them to treat you!</a:t>
            </a:r>
            <a:r>
              <a:rPr lang="en-US" cap="none" dirty="0"/>
              <a:t/>
            </a:r>
            <a:br>
              <a:rPr lang="en-US" cap="none" dirty="0"/>
            </a:br>
            <a:endParaRPr lang="el-GR" cap="none" dirty="0"/>
          </a:p>
        </p:txBody>
      </p:sp>
      <p:pic>
        <p:nvPicPr>
          <p:cNvPr id="1026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FCF2E688-AC2C-406B-8BE1-67D6B7F6CA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3491" y="1778703"/>
            <a:ext cx="8285018" cy="49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35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solidFill>
                  <a:schemeClr val="accent6">
                    <a:lumMod val="50000"/>
                  </a:schemeClr>
                </a:solidFill>
              </a:rPr>
              <a:t>You have to be kind to your FAMILY!</a:t>
            </a:r>
            <a:br>
              <a:rPr lang="en-US" sz="4000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 smtClean="0">
                <a:solidFill>
                  <a:schemeClr val="accent6">
                    <a:lumMod val="50000"/>
                  </a:schemeClr>
                </a:solidFill>
              </a:rPr>
              <a:t>Respect, love your parents and help them every single day!</a:t>
            </a:r>
            <a:br>
              <a:rPr lang="en-US" sz="4000" cap="none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l-GR" cap="none" dirty="0"/>
          </a:p>
        </p:txBody>
      </p:sp>
      <p:pic>
        <p:nvPicPr>
          <p:cNvPr id="3074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C75CAA17-6F24-4F80-9608-A0771A923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2212" y="2004957"/>
            <a:ext cx="8079210" cy="45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oice 00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fade in="50" out="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08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2272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You have to be kind to your FRIENDS!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Support them and love them with their flaws!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endParaRPr lang="el-GR" cap="none" dirty="0"/>
          </a:p>
        </p:txBody>
      </p:sp>
      <p:pic>
        <p:nvPicPr>
          <p:cNvPr id="4098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F30BAF5F-B207-4606-BDBF-65EC84289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0788" y="1694329"/>
            <a:ext cx="6750423" cy="4959609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95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3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35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You have to be kind to your TEACHERS!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Respect them, follow their instructions and treat them </a:t>
            </a:r>
            <a:r>
              <a:rPr lang="en-US" sz="4000" cap="none" dirty="0" smtClean="0">
                <a:solidFill>
                  <a:schemeClr val="accent6">
                    <a:lumMod val="50000"/>
                  </a:schemeClr>
                </a:solidFill>
              </a:rPr>
              <a:t>nicely!</a:t>
            </a: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endParaRPr lang="el-GR" cap="none" dirty="0"/>
          </a:p>
        </p:txBody>
      </p:sp>
      <p:pic>
        <p:nvPicPr>
          <p:cNvPr id="5122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8A1EF66F-4F7B-4F2A-9459-0B84DEDEA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46074" y="2371581"/>
            <a:ext cx="812719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5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3" y="514173"/>
            <a:ext cx="10058400" cy="1302993"/>
          </a:xfrm>
        </p:spPr>
        <p:txBody>
          <a:bodyPr>
            <a:normAutofit fontScale="90000"/>
          </a:bodyPr>
          <a:lstStyle/>
          <a:p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You have to be kind to ANIMALS!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Protect them, feed them and give them love!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endParaRPr lang="el-GR" cap="none" dirty="0"/>
          </a:p>
        </p:txBody>
      </p:sp>
      <p:pic>
        <p:nvPicPr>
          <p:cNvPr id="6146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7D3CBE5F-A605-4A39-8519-0DD560818F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0813" y="1817166"/>
            <a:ext cx="6965575" cy="465909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1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57" y="324630"/>
            <a:ext cx="10058400" cy="1302993"/>
          </a:xfrm>
        </p:spPr>
        <p:txBody>
          <a:bodyPr>
            <a:normAutofit fontScale="90000"/>
          </a:bodyPr>
          <a:lstStyle/>
          <a:p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You have to be kind to EARTH!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Recycle, reuse and protect the forests and the seas</a:t>
            </a:r>
            <a:endParaRPr lang="el-GR" cap="none" dirty="0"/>
          </a:p>
        </p:txBody>
      </p:sp>
      <p:pic>
        <p:nvPicPr>
          <p:cNvPr id="7170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2BF951B1-72AB-4608-B9E7-53AE4C1F8E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3698" y="1627623"/>
            <a:ext cx="4051496" cy="50903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93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65E99-0C89-4202-A013-FEA12F1F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1866"/>
            <a:ext cx="10058400" cy="1302993"/>
          </a:xfrm>
        </p:spPr>
        <p:txBody>
          <a:bodyPr>
            <a:normAutofit fontScale="90000"/>
          </a:bodyPr>
          <a:lstStyle/>
          <a:p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You have to be kind to YOURSELF!</a:t>
            </a:r>
            <a:b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none" dirty="0">
                <a:solidFill>
                  <a:schemeClr val="accent6">
                    <a:lumMod val="50000"/>
                  </a:schemeClr>
                </a:solidFill>
              </a:rPr>
              <a:t>Believe in you, forgive yourself and love your mistakes!</a:t>
            </a:r>
            <a:endParaRPr lang="el-GR" cap="none" dirty="0"/>
          </a:p>
        </p:txBody>
      </p:sp>
      <p:pic>
        <p:nvPicPr>
          <p:cNvPr id="8194" name="Picture 2" descr="Εμφάνιση της εικόνας προέλευσης">
            <a:extLst>
              <a:ext uri="{FF2B5EF4-FFF2-40B4-BE49-F238E27FC236}">
                <a16:creationId xmlns:a16="http://schemas.microsoft.com/office/drawing/2014/main" xmlns="" id="{E86E3360-BEC4-43FD-8D8D-69C263BD3E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0467" y="2064867"/>
            <a:ext cx="6771066" cy="4621521"/>
          </a:xfrm>
          <a:prstGeom prst="rect">
            <a:avLst/>
          </a:prstGeom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5200" y="128532"/>
            <a:ext cx="1019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55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181</TotalTime>
  <Words>63</Words>
  <Application>Microsoft Office PowerPoint</Application>
  <PresentationFormat>Προσαρμογή</PresentationFormat>
  <Paragraphs>9</Paragraphs>
  <Slides>8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Droplet</vt:lpstr>
      <vt:lpstr>Be kind </vt:lpstr>
      <vt:lpstr>You always have to be kind to everybody ! You have to treat others the way that you want them to treat you! </vt:lpstr>
      <vt:lpstr>You have to be kind to your FAMILY! Respect, love your parents and help them every single day! </vt:lpstr>
      <vt:lpstr>You have to be kind to your FRIENDS! Support them and love them with their flaws! </vt:lpstr>
      <vt:lpstr>You have to be kind to your TEACHERS! Respect them, follow their instructions and treat them nicely! </vt:lpstr>
      <vt:lpstr>You have to be kind to ANIMALS! Protect them, feed them and give them love! </vt:lpstr>
      <vt:lpstr>You have to be kind to EARTH! Recycle, reuse and protect the forests and the seas</vt:lpstr>
      <vt:lpstr>You have to be kind to YOURSELF! Believe in you, forgive yourself and love your mistakes!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kind</dc:title>
  <dc:creator>ype ergasias</dc:creator>
  <cp:lastModifiedBy>Windows User</cp:lastModifiedBy>
  <cp:revision>30</cp:revision>
  <dcterms:created xsi:type="dcterms:W3CDTF">2020-12-12T18:57:53Z</dcterms:created>
  <dcterms:modified xsi:type="dcterms:W3CDTF">2020-12-13T22:52:53Z</dcterms:modified>
</cp:coreProperties>
</file>