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8" r:id="rId2"/>
    <p:sldId id="259" r:id="rId3"/>
    <p:sldId id="260" r:id="rId4"/>
    <p:sldId id="262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096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988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85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961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6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xmlns="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259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xmlns="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209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04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989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220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498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285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0" r:id="rId2"/>
    <p:sldLayoutId id="2147483719" r:id="rId3"/>
    <p:sldLayoutId id="2147483718" r:id="rId4"/>
    <p:sldLayoutId id="2147483717" r:id="rId5"/>
    <p:sldLayoutId id="2147483716" r:id="rId6"/>
    <p:sldLayoutId id="2147483715" r:id="rId7"/>
    <p:sldLayoutId id="2147483714" r:id="rId8"/>
    <p:sldLayoutId id="2147483713" r:id="rId9"/>
    <p:sldLayoutId id="2147483712" r:id="rId10"/>
    <p:sldLayoutId id="214748371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xmlns="" id="{25168669-A0B6-4763-BF5E-32A6D4ABE1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41F1D7-CDDB-4F78-B008-5DCC305A8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483004"/>
            <a:ext cx="6894576" cy="3566160"/>
          </a:xfrm>
        </p:spPr>
        <p:txBody>
          <a:bodyPr>
            <a:normAutofit/>
          </a:bodyPr>
          <a:lstStyle/>
          <a:p>
            <a:r>
              <a:rPr lang="en-US" dirty="0"/>
              <a:t>Be kind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C9E63B-9F78-4EB9-BF40-BA9C1C27C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842" y="4371911"/>
            <a:ext cx="6894576" cy="1572768"/>
          </a:xfrm>
        </p:spPr>
        <p:txBody>
          <a:bodyPr>
            <a:normAutofit/>
          </a:bodyPr>
          <a:lstStyle/>
          <a:p>
            <a:r>
              <a:rPr lang="en-US" sz="3600" dirty="0"/>
              <a:t>Editor: </a:t>
            </a:r>
            <a:r>
              <a:rPr lang="en-US" sz="3600" dirty="0" err="1"/>
              <a:t>Agapi</a:t>
            </a:r>
            <a:r>
              <a:rPr lang="en-US" sz="3600" dirty="0"/>
              <a:t> </a:t>
            </a:r>
            <a:r>
              <a:rPr lang="en-US" sz="3600" dirty="0" err="1"/>
              <a:t>Satzetaki</a:t>
            </a:r>
            <a:r>
              <a:rPr lang="en-US" sz="3600" dirty="0"/>
              <a:t> </a:t>
            </a:r>
          </a:p>
          <a:p>
            <a:r>
              <a:rPr lang="en-US" dirty="0"/>
              <a:t>Date: 14/12/2020</a:t>
            </a:r>
            <a:endParaRPr lang="el-G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AA8D456-116D-484A-BDE4-39085F1FB5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19" r="9483"/>
          <a:stretch/>
        </p:blipFill>
        <p:spPr>
          <a:xfrm>
            <a:off x="8166565" y="-1"/>
            <a:ext cx="4025436" cy="4192254"/>
          </a:xfrm>
          <a:custGeom>
            <a:avLst/>
            <a:gdLst/>
            <a:ahLst/>
            <a:cxnLst/>
            <a:rect l="l" t="t" r="r" b="b"/>
            <a:pathLst>
              <a:path w="4025436" h="4192254">
                <a:moveTo>
                  <a:pt x="9012" y="0"/>
                </a:moveTo>
                <a:lnTo>
                  <a:pt x="4025436" y="0"/>
                </a:lnTo>
                <a:lnTo>
                  <a:pt x="4025436" y="4170939"/>
                </a:lnTo>
                <a:lnTo>
                  <a:pt x="3911850" y="4158897"/>
                </a:lnTo>
                <a:cubicBezTo>
                  <a:pt x="3867076" y="4157030"/>
                  <a:pt x="3822191" y="4158025"/>
                  <a:pt x="3777451" y="4161892"/>
                </a:cubicBezTo>
                <a:cubicBezTo>
                  <a:pt x="3546855" y="4176937"/>
                  <a:pt x="3316001" y="4170146"/>
                  <a:pt x="3085404" y="4173475"/>
                </a:cubicBezTo>
                <a:cubicBezTo>
                  <a:pt x="2776919" y="4178001"/>
                  <a:pt x="2468690" y="4166419"/>
                  <a:pt x="2160333" y="4165354"/>
                </a:cubicBezTo>
                <a:cubicBezTo>
                  <a:pt x="2097129" y="4165088"/>
                  <a:pt x="2033670" y="4168549"/>
                  <a:pt x="1970723" y="4173874"/>
                </a:cubicBezTo>
                <a:cubicBezTo>
                  <a:pt x="1883515" y="4181064"/>
                  <a:pt x="1797455" y="4172010"/>
                  <a:pt x="1711013" y="4163490"/>
                </a:cubicBezTo>
                <a:cubicBezTo>
                  <a:pt x="1606822" y="4153239"/>
                  <a:pt x="1502887" y="4162292"/>
                  <a:pt x="1399336" y="4174140"/>
                </a:cubicBezTo>
                <a:cubicBezTo>
                  <a:pt x="1221562" y="4194097"/>
                  <a:pt x="1042447" y="4197572"/>
                  <a:pt x="864085" y="4184525"/>
                </a:cubicBezTo>
                <a:cubicBezTo>
                  <a:pt x="667068" y="4170546"/>
                  <a:pt x="470180" y="4173076"/>
                  <a:pt x="273163" y="4174140"/>
                </a:cubicBezTo>
                <a:lnTo>
                  <a:pt x="2378" y="4173417"/>
                </a:lnTo>
                <a:lnTo>
                  <a:pt x="4690" y="4104690"/>
                </a:lnTo>
                <a:cubicBezTo>
                  <a:pt x="25393" y="3941287"/>
                  <a:pt x="32662" y="3776459"/>
                  <a:pt x="26422" y="3611860"/>
                </a:cubicBezTo>
                <a:cubicBezTo>
                  <a:pt x="17272" y="3405858"/>
                  <a:pt x="-4968" y="3199982"/>
                  <a:pt x="1005" y="2993470"/>
                </a:cubicBezTo>
                <a:cubicBezTo>
                  <a:pt x="9012" y="2716047"/>
                  <a:pt x="6852" y="2438496"/>
                  <a:pt x="9012" y="2161072"/>
                </a:cubicBezTo>
                <a:cubicBezTo>
                  <a:pt x="10537" y="1974005"/>
                  <a:pt x="12697" y="1787191"/>
                  <a:pt x="7867" y="1600124"/>
                </a:cubicBezTo>
                <a:cubicBezTo>
                  <a:pt x="1260" y="1351294"/>
                  <a:pt x="3800" y="1102083"/>
                  <a:pt x="7867" y="853126"/>
                </a:cubicBezTo>
                <a:cubicBezTo>
                  <a:pt x="11807" y="609125"/>
                  <a:pt x="3038" y="365124"/>
                  <a:pt x="9012" y="121124"/>
                </a:cubicBezTo>
                <a:close/>
              </a:path>
            </a:pathLst>
          </a:custGeom>
        </p:spPr>
      </p:pic>
      <p:sp>
        <p:nvSpPr>
          <p:cNvPr id="31" name="Rectangle 6">
            <a:extLst>
              <a:ext uri="{FF2B5EF4-FFF2-40B4-BE49-F238E27FC236}">
                <a16:creationId xmlns:a16="http://schemas.microsoft.com/office/drawing/2014/main" xmlns="" id="{3833E1B1-6167-4A9F-A3F1-27B5B4901B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4252191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C0AA"/>
          </a:solidFill>
          <a:ln w="38100" cap="rnd">
            <a:solidFill>
              <a:srgbClr val="FFC0AA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xmlns="" id="{D5AD26F1-CD06-4CEC-9E6D-F90479206AB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r="-3" b="7185"/>
          <a:stretch/>
        </p:blipFill>
        <p:spPr>
          <a:xfrm>
            <a:off x="8165871" y="4363728"/>
            <a:ext cx="4026131" cy="2494272"/>
          </a:xfrm>
          <a:custGeom>
            <a:avLst/>
            <a:gdLst/>
            <a:ahLst/>
            <a:cxnLst/>
            <a:rect l="l" t="t" r="r" b="b"/>
            <a:pathLst>
              <a:path w="4026131" h="2494272">
                <a:moveTo>
                  <a:pt x="2377462" y="4"/>
                </a:moveTo>
                <a:cubicBezTo>
                  <a:pt x="2422141" y="-80"/>
                  <a:pt x="2466831" y="1185"/>
                  <a:pt x="2511520" y="4513"/>
                </a:cubicBezTo>
                <a:cubicBezTo>
                  <a:pt x="2661984" y="18159"/>
                  <a:pt x="2813148" y="21488"/>
                  <a:pt x="2964033" y="14498"/>
                </a:cubicBezTo>
                <a:cubicBezTo>
                  <a:pt x="3085282" y="5805"/>
                  <a:pt x="3206901" y="4287"/>
                  <a:pt x="3328316" y="9972"/>
                </a:cubicBezTo>
                <a:cubicBezTo>
                  <a:pt x="3441444" y="16762"/>
                  <a:pt x="3554572" y="23684"/>
                  <a:pt x="3668083" y="19690"/>
                </a:cubicBezTo>
                <a:cubicBezTo>
                  <a:pt x="3713282" y="18093"/>
                  <a:pt x="3757844" y="16096"/>
                  <a:pt x="3802662" y="13433"/>
                </a:cubicBezTo>
                <a:cubicBezTo>
                  <a:pt x="3843885" y="9806"/>
                  <a:pt x="3885220" y="8092"/>
                  <a:pt x="3926544" y="8291"/>
                </a:cubicBezTo>
                <a:lnTo>
                  <a:pt x="4026131" y="13390"/>
                </a:lnTo>
                <a:lnTo>
                  <a:pt x="4026131" y="2494272"/>
                </a:lnTo>
                <a:lnTo>
                  <a:pt x="10281" y="2494272"/>
                </a:lnTo>
                <a:lnTo>
                  <a:pt x="23416" y="2297490"/>
                </a:lnTo>
                <a:cubicBezTo>
                  <a:pt x="25789" y="2226367"/>
                  <a:pt x="25795" y="2155166"/>
                  <a:pt x="23432" y="2084006"/>
                </a:cubicBezTo>
                <a:cubicBezTo>
                  <a:pt x="13519" y="1842381"/>
                  <a:pt x="9580" y="1600579"/>
                  <a:pt x="11612" y="1358612"/>
                </a:cubicBezTo>
                <a:cubicBezTo>
                  <a:pt x="13137" y="1187811"/>
                  <a:pt x="13900" y="1016882"/>
                  <a:pt x="6020" y="846463"/>
                </a:cubicBezTo>
                <a:cubicBezTo>
                  <a:pt x="938" y="737553"/>
                  <a:pt x="-3892" y="629151"/>
                  <a:pt x="4750" y="520621"/>
                </a:cubicBezTo>
                <a:cubicBezTo>
                  <a:pt x="12521" y="433010"/>
                  <a:pt x="16801" y="345157"/>
                  <a:pt x="17585" y="257272"/>
                </a:cubicBezTo>
                <a:lnTo>
                  <a:pt x="10032" y="12516"/>
                </a:lnTo>
                <a:lnTo>
                  <a:pt x="133406" y="7975"/>
                </a:lnTo>
                <a:cubicBezTo>
                  <a:pt x="278147" y="-159"/>
                  <a:pt x="423274" y="3223"/>
                  <a:pt x="567531" y="18093"/>
                </a:cubicBezTo>
                <a:cubicBezTo>
                  <a:pt x="669589" y="25934"/>
                  <a:pt x="772106" y="24683"/>
                  <a:pt x="873972" y="14365"/>
                </a:cubicBezTo>
                <a:cubicBezTo>
                  <a:pt x="1060902" y="-1744"/>
                  <a:pt x="1247448" y="11170"/>
                  <a:pt x="1433995" y="22087"/>
                </a:cubicBezTo>
                <a:cubicBezTo>
                  <a:pt x="1614668" y="32736"/>
                  <a:pt x="1795214" y="24882"/>
                  <a:pt x="1975886" y="17826"/>
                </a:cubicBezTo>
                <a:cubicBezTo>
                  <a:pt x="2109476" y="12635"/>
                  <a:pt x="2243424" y="253"/>
                  <a:pt x="2377462" y="4"/>
                </a:cubicBezTo>
                <a:close/>
              </a:path>
            </a:pathLst>
          </a:cu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xmlns="" id="{EC85BDDA-3DB5-4E60-BEE1-9FF56CF1E2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0989" y="5325728"/>
            <a:ext cx="2351271" cy="142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313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" grpId="0"/>
      <p:bldP spid="3" grpId="0" build="p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41F1D7-CDDB-4F78-B008-5DCC305A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87269"/>
            <a:ext cx="5644894" cy="1956841"/>
          </a:xfr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5000" dirty="0"/>
              <a:t>5 ways to be kind to your Family</a:t>
            </a: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xmlns="" id="{3FCFB1DE-0B7E-48CC-BA90-B2AB0889F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E987AD"/>
          </a:solidFill>
          <a:ln w="38100" cap="rnd">
            <a:solidFill>
              <a:srgbClr val="E987AD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0FAB087E-6C17-46CC-AE64-C7D7E8A13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46" y="2717611"/>
            <a:ext cx="7282753" cy="3320668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Make breakfast </a:t>
            </a:r>
            <a:r>
              <a:rPr lang="en-US" dirty="0" smtClean="0"/>
              <a:t>at the weekends</a:t>
            </a:r>
            <a:endParaRPr lang="en-US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400" dirty="0"/>
              <a:t>Do chores - make your room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400" dirty="0"/>
              <a:t>Look after your siblings &amp; play with them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smtClean="0"/>
              <a:t>H</a:t>
            </a:r>
            <a:r>
              <a:rPr lang="en-US" sz="2400" dirty="0" smtClean="0"/>
              <a:t>ug them</a:t>
            </a:r>
            <a:endParaRPr lang="en-US" sz="24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400" dirty="0"/>
              <a:t>Make drawings </a:t>
            </a:r>
            <a:endParaRPr lang="en-US" sz="2400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smtClean="0"/>
              <a:t>and give them little </a:t>
            </a:r>
            <a:r>
              <a:rPr lang="en-US" sz="2400" dirty="0"/>
              <a:t>presents </a:t>
            </a:r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xmlns="" id="{D5AD26F1-CD06-4CEC-9E6D-F90479206A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89" r="27558" b="-1"/>
          <a:stretch/>
        </p:blipFill>
        <p:spPr>
          <a:xfrm>
            <a:off x="6286500" y="10"/>
            <a:ext cx="5903978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14" name="Heart 13">
            <a:extLst>
              <a:ext uri="{FF2B5EF4-FFF2-40B4-BE49-F238E27FC236}">
                <a16:creationId xmlns:a16="http://schemas.microsoft.com/office/drawing/2014/main" xmlns="" id="{91721C82-97AD-4189-BF13-00E3F2F766F9}"/>
              </a:ext>
            </a:extLst>
          </p:cNvPr>
          <p:cNvSpPr/>
          <p:nvPr/>
        </p:nvSpPr>
        <p:spPr>
          <a:xfrm>
            <a:off x="5206007" y="1573959"/>
            <a:ext cx="285750" cy="24924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790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2C61293E-6EBE-43EF-A52C-9BEBFD7679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41F1D7-CDDB-4F78-B008-5DCC305A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dirty="0"/>
              <a:t>5 ways to be kind to your Classmates</a:t>
            </a: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xmlns="" id="{3FCFB1DE-0B7E-48CC-BA90-B2AB0889F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987AD"/>
          </a:solidFill>
          <a:ln w="38100" cap="rnd">
            <a:solidFill>
              <a:srgbClr val="E987AD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0FAB087E-6C17-46CC-AE64-C7D7E8A13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5362" y="2441448"/>
            <a:ext cx="7043590" cy="408736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Greet people in the hallway and smile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Share school supplies with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Say please and thank you when you ask for things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Play with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Listen to them when they are upset</a:t>
            </a:r>
          </a:p>
          <a:p>
            <a:pPr marL="0" indent="0">
              <a:buNone/>
            </a:pPr>
            <a:endParaRPr lang="el-GR" sz="4000" dirty="0"/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xmlns="" id="{D5AD26F1-CD06-4CEC-9E6D-F90479206A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00" r="38369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Star: 5 Points 2">
            <a:extLst>
              <a:ext uri="{FF2B5EF4-FFF2-40B4-BE49-F238E27FC236}">
                <a16:creationId xmlns:a16="http://schemas.microsoft.com/office/drawing/2014/main" xmlns="" id="{7D3259D8-2CC8-4E93-8784-DD057313D38D}"/>
              </a:ext>
            </a:extLst>
          </p:cNvPr>
          <p:cNvSpPr/>
          <p:nvPr/>
        </p:nvSpPr>
        <p:spPr>
          <a:xfrm>
            <a:off x="10410825" y="1220724"/>
            <a:ext cx="447675" cy="55885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482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45D37F4E-DDB4-456B-97E0-9937730A03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BCAC13-59A6-4CDD-9563-673B3F452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534648" cy="1434415"/>
          </a:xfrm>
        </p:spPr>
        <p:txBody>
          <a:bodyPr anchor="b">
            <a:normAutofit fontScale="90000"/>
          </a:bodyPr>
          <a:lstStyle/>
          <a:p>
            <a:r>
              <a:rPr lang="en-US" sz="7200" dirty="0"/>
              <a:t>5 ways to be kind to the world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xmlns="" id="{3CE8AF5E-D374-4CF1-90CC-35CF73B81C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4DA8F4"/>
          </a:solidFill>
          <a:ln w="38100" cap="rnd">
            <a:solidFill>
              <a:srgbClr val="4DA8F4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D3667A5-23D6-42A2-AECA-0B484EE636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09" r="8201" b="-3"/>
          <a:stretch/>
        </p:blipFill>
        <p:spPr>
          <a:xfrm>
            <a:off x="7653528" y="2093976"/>
            <a:ext cx="3941064" cy="409651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7F64CB-6E79-40FF-A4AE-F2818385D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5"/>
            <a:ext cx="11378207" cy="3834185"/>
          </a:xfrm>
        </p:spPr>
        <p:txBody>
          <a:bodyPr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Recycle every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Share and give away things you don’t need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Smile and Greet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Help people even by listening to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Volunteer</a:t>
            </a:r>
          </a:p>
        </p:txBody>
      </p:sp>
      <p:pic>
        <p:nvPicPr>
          <p:cNvPr id="20" name="Picture 19" descr="A picture containing text, first-aid kit, sign&#10;&#10;Description automatically generated">
            <a:extLst>
              <a:ext uri="{FF2B5EF4-FFF2-40B4-BE49-F238E27FC236}">
                <a16:creationId xmlns:a16="http://schemas.microsoft.com/office/drawing/2014/main" xmlns="" id="{1F4381BA-2FBD-422F-AE62-64CC83A7C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0813" y="2272911"/>
            <a:ext cx="885921" cy="56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277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41F1D7-CDDB-4F78-B008-5DCC305A8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483004"/>
            <a:ext cx="6894576" cy="3566160"/>
          </a:xfrm>
        </p:spPr>
        <p:txBody>
          <a:bodyPr>
            <a:normAutofit/>
          </a:bodyPr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C9E63B-9F78-4EB9-BF40-BA9C1C27C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642" y="5019611"/>
            <a:ext cx="6894576" cy="1572768"/>
          </a:xfrm>
        </p:spPr>
        <p:txBody>
          <a:bodyPr>
            <a:normAutofit/>
          </a:bodyPr>
          <a:lstStyle/>
          <a:p>
            <a:r>
              <a:rPr lang="en-US" sz="3600" dirty="0"/>
              <a:t>Editor: </a:t>
            </a:r>
            <a:r>
              <a:rPr lang="en-US" sz="3600" dirty="0" err="1"/>
              <a:t>Agapi</a:t>
            </a:r>
            <a:r>
              <a:rPr lang="en-US" sz="3600" dirty="0"/>
              <a:t> </a:t>
            </a:r>
            <a:r>
              <a:rPr lang="en-US" sz="3600" dirty="0" err="1"/>
              <a:t>Satzetaki</a:t>
            </a:r>
            <a:r>
              <a:rPr lang="en-US" sz="3600" dirty="0"/>
              <a:t> </a:t>
            </a:r>
          </a:p>
          <a:p>
            <a:r>
              <a:rPr lang="en-US" dirty="0"/>
              <a:t>Date: 14/12/2020</a:t>
            </a:r>
            <a:endParaRPr lang="el-G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AA8D456-116D-484A-BDE4-39085F1FB5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19" r="9483"/>
          <a:stretch/>
        </p:blipFill>
        <p:spPr>
          <a:xfrm>
            <a:off x="8166565" y="-1"/>
            <a:ext cx="4025436" cy="4192254"/>
          </a:xfrm>
          <a:custGeom>
            <a:avLst/>
            <a:gdLst/>
            <a:ahLst/>
            <a:cxnLst/>
            <a:rect l="l" t="t" r="r" b="b"/>
            <a:pathLst>
              <a:path w="4025436" h="4192254">
                <a:moveTo>
                  <a:pt x="9012" y="0"/>
                </a:moveTo>
                <a:lnTo>
                  <a:pt x="4025436" y="0"/>
                </a:lnTo>
                <a:lnTo>
                  <a:pt x="4025436" y="4170939"/>
                </a:lnTo>
                <a:lnTo>
                  <a:pt x="3911850" y="4158897"/>
                </a:lnTo>
                <a:cubicBezTo>
                  <a:pt x="3867076" y="4157030"/>
                  <a:pt x="3822191" y="4158025"/>
                  <a:pt x="3777451" y="4161892"/>
                </a:cubicBezTo>
                <a:cubicBezTo>
                  <a:pt x="3546855" y="4176937"/>
                  <a:pt x="3316001" y="4170146"/>
                  <a:pt x="3085404" y="4173475"/>
                </a:cubicBezTo>
                <a:cubicBezTo>
                  <a:pt x="2776919" y="4178001"/>
                  <a:pt x="2468690" y="4166419"/>
                  <a:pt x="2160333" y="4165354"/>
                </a:cubicBezTo>
                <a:cubicBezTo>
                  <a:pt x="2097129" y="4165088"/>
                  <a:pt x="2033670" y="4168549"/>
                  <a:pt x="1970723" y="4173874"/>
                </a:cubicBezTo>
                <a:cubicBezTo>
                  <a:pt x="1883515" y="4181064"/>
                  <a:pt x="1797455" y="4172010"/>
                  <a:pt x="1711013" y="4163490"/>
                </a:cubicBezTo>
                <a:cubicBezTo>
                  <a:pt x="1606822" y="4153239"/>
                  <a:pt x="1502887" y="4162292"/>
                  <a:pt x="1399336" y="4174140"/>
                </a:cubicBezTo>
                <a:cubicBezTo>
                  <a:pt x="1221562" y="4194097"/>
                  <a:pt x="1042447" y="4197572"/>
                  <a:pt x="864085" y="4184525"/>
                </a:cubicBezTo>
                <a:cubicBezTo>
                  <a:pt x="667068" y="4170546"/>
                  <a:pt x="470180" y="4173076"/>
                  <a:pt x="273163" y="4174140"/>
                </a:cubicBezTo>
                <a:lnTo>
                  <a:pt x="2378" y="4173417"/>
                </a:lnTo>
                <a:lnTo>
                  <a:pt x="4690" y="4104690"/>
                </a:lnTo>
                <a:cubicBezTo>
                  <a:pt x="25393" y="3941287"/>
                  <a:pt x="32662" y="3776459"/>
                  <a:pt x="26422" y="3611860"/>
                </a:cubicBezTo>
                <a:cubicBezTo>
                  <a:pt x="17272" y="3405858"/>
                  <a:pt x="-4968" y="3199982"/>
                  <a:pt x="1005" y="2993470"/>
                </a:cubicBezTo>
                <a:cubicBezTo>
                  <a:pt x="9012" y="2716047"/>
                  <a:pt x="6852" y="2438496"/>
                  <a:pt x="9012" y="2161072"/>
                </a:cubicBezTo>
                <a:cubicBezTo>
                  <a:pt x="10537" y="1974005"/>
                  <a:pt x="12697" y="1787191"/>
                  <a:pt x="7867" y="1600124"/>
                </a:cubicBezTo>
                <a:cubicBezTo>
                  <a:pt x="1260" y="1351294"/>
                  <a:pt x="3800" y="1102083"/>
                  <a:pt x="7867" y="853126"/>
                </a:cubicBezTo>
                <a:cubicBezTo>
                  <a:pt x="11807" y="609125"/>
                  <a:pt x="3038" y="365124"/>
                  <a:pt x="9012" y="121124"/>
                </a:cubicBezTo>
                <a:close/>
              </a:path>
            </a:pathLst>
          </a:custGeom>
        </p:spPr>
      </p:pic>
      <p:pic>
        <p:nvPicPr>
          <p:cNvPr id="17" name="Picture 3">
            <a:extLst>
              <a:ext uri="{FF2B5EF4-FFF2-40B4-BE49-F238E27FC236}">
                <a16:creationId xmlns:a16="http://schemas.microsoft.com/office/drawing/2014/main" xmlns="" id="{D5AD26F1-CD06-4CEC-9E6D-F90479206AB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r="-3" b="7185"/>
          <a:stretch/>
        </p:blipFill>
        <p:spPr>
          <a:xfrm>
            <a:off x="8165871" y="4363728"/>
            <a:ext cx="4026131" cy="2494272"/>
          </a:xfrm>
          <a:custGeom>
            <a:avLst/>
            <a:gdLst/>
            <a:ahLst/>
            <a:cxnLst/>
            <a:rect l="l" t="t" r="r" b="b"/>
            <a:pathLst>
              <a:path w="4026131" h="2494272">
                <a:moveTo>
                  <a:pt x="2377462" y="4"/>
                </a:moveTo>
                <a:cubicBezTo>
                  <a:pt x="2422141" y="-80"/>
                  <a:pt x="2466831" y="1185"/>
                  <a:pt x="2511520" y="4513"/>
                </a:cubicBezTo>
                <a:cubicBezTo>
                  <a:pt x="2661984" y="18159"/>
                  <a:pt x="2813148" y="21488"/>
                  <a:pt x="2964033" y="14498"/>
                </a:cubicBezTo>
                <a:cubicBezTo>
                  <a:pt x="3085282" y="5805"/>
                  <a:pt x="3206901" y="4287"/>
                  <a:pt x="3328316" y="9972"/>
                </a:cubicBezTo>
                <a:cubicBezTo>
                  <a:pt x="3441444" y="16762"/>
                  <a:pt x="3554572" y="23684"/>
                  <a:pt x="3668083" y="19690"/>
                </a:cubicBezTo>
                <a:cubicBezTo>
                  <a:pt x="3713282" y="18093"/>
                  <a:pt x="3757844" y="16096"/>
                  <a:pt x="3802662" y="13433"/>
                </a:cubicBezTo>
                <a:cubicBezTo>
                  <a:pt x="3843885" y="9806"/>
                  <a:pt x="3885220" y="8092"/>
                  <a:pt x="3926544" y="8291"/>
                </a:cubicBezTo>
                <a:lnTo>
                  <a:pt x="4026131" y="13390"/>
                </a:lnTo>
                <a:lnTo>
                  <a:pt x="4026131" y="2494272"/>
                </a:lnTo>
                <a:lnTo>
                  <a:pt x="10281" y="2494272"/>
                </a:lnTo>
                <a:lnTo>
                  <a:pt x="23416" y="2297490"/>
                </a:lnTo>
                <a:cubicBezTo>
                  <a:pt x="25789" y="2226367"/>
                  <a:pt x="25795" y="2155166"/>
                  <a:pt x="23432" y="2084006"/>
                </a:cubicBezTo>
                <a:cubicBezTo>
                  <a:pt x="13519" y="1842381"/>
                  <a:pt x="9580" y="1600579"/>
                  <a:pt x="11612" y="1358612"/>
                </a:cubicBezTo>
                <a:cubicBezTo>
                  <a:pt x="13137" y="1187811"/>
                  <a:pt x="13900" y="1016882"/>
                  <a:pt x="6020" y="846463"/>
                </a:cubicBezTo>
                <a:cubicBezTo>
                  <a:pt x="938" y="737553"/>
                  <a:pt x="-3892" y="629151"/>
                  <a:pt x="4750" y="520621"/>
                </a:cubicBezTo>
                <a:cubicBezTo>
                  <a:pt x="12521" y="433010"/>
                  <a:pt x="16801" y="345157"/>
                  <a:pt x="17585" y="257272"/>
                </a:cubicBezTo>
                <a:lnTo>
                  <a:pt x="10032" y="12516"/>
                </a:lnTo>
                <a:lnTo>
                  <a:pt x="133406" y="7975"/>
                </a:lnTo>
                <a:cubicBezTo>
                  <a:pt x="278147" y="-159"/>
                  <a:pt x="423274" y="3223"/>
                  <a:pt x="567531" y="18093"/>
                </a:cubicBezTo>
                <a:cubicBezTo>
                  <a:pt x="669589" y="25934"/>
                  <a:pt x="772106" y="24683"/>
                  <a:pt x="873972" y="14365"/>
                </a:cubicBezTo>
                <a:cubicBezTo>
                  <a:pt x="1060902" y="-1744"/>
                  <a:pt x="1247448" y="11170"/>
                  <a:pt x="1433995" y="22087"/>
                </a:cubicBezTo>
                <a:cubicBezTo>
                  <a:pt x="1614668" y="32736"/>
                  <a:pt x="1795214" y="24882"/>
                  <a:pt x="1975886" y="17826"/>
                </a:cubicBezTo>
                <a:cubicBezTo>
                  <a:pt x="2109476" y="12635"/>
                  <a:pt x="2243424" y="253"/>
                  <a:pt x="2377462" y="4"/>
                </a:cubicBezTo>
                <a:close/>
              </a:path>
            </a:pathLst>
          </a:cu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xmlns="" id="{EC85BDDA-3DB5-4E60-BEE1-9FF56CF1E2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0989" y="5325728"/>
            <a:ext cx="2351271" cy="142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713657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125</Words>
  <Application>Microsoft Office PowerPoint</Application>
  <PresentationFormat>Προσαρμογή</PresentationFormat>
  <Paragraphs>25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SketchyVTI</vt:lpstr>
      <vt:lpstr>Be kind</vt:lpstr>
      <vt:lpstr>5 ways to be kind to your Family</vt:lpstr>
      <vt:lpstr>5 ways to be kind to your Classmates</vt:lpstr>
      <vt:lpstr>5 ways to be kind to the world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kind</dc:title>
  <dc:creator>Chryssoula Katsika</dc:creator>
  <cp:lastModifiedBy>Windows User</cp:lastModifiedBy>
  <cp:revision>12</cp:revision>
  <dcterms:created xsi:type="dcterms:W3CDTF">2020-12-13T14:50:26Z</dcterms:created>
  <dcterms:modified xsi:type="dcterms:W3CDTF">2020-12-14T09:13:14Z</dcterms:modified>
</cp:coreProperties>
</file>