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6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34587" autoAdjust="0"/>
    <p:restoredTop sz="86457" autoAdjust="0"/>
  </p:normalViewPr>
  <p:slideViewPr>
    <p:cSldViewPr>
      <p:cViewPr>
        <p:scale>
          <a:sx n="90" d="100"/>
          <a:sy n="90" d="100"/>
        </p:scale>
        <p:origin x="-1032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7EB8-1E47-4EF7-962A-0C06BFD86AA8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E95A-2102-4628-90B8-0117504987C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7EB8-1E47-4EF7-962A-0C06BFD86AA8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E95A-2102-4628-90B8-0117504987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7EB8-1E47-4EF7-962A-0C06BFD86AA8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E95A-2102-4628-90B8-0117504987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7EB8-1E47-4EF7-962A-0C06BFD86AA8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E95A-2102-4628-90B8-0117504987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7EB8-1E47-4EF7-962A-0C06BFD86AA8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4EDE95A-2102-4628-90B8-0117504987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7EB8-1E47-4EF7-962A-0C06BFD86AA8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E95A-2102-4628-90B8-0117504987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7EB8-1E47-4EF7-962A-0C06BFD86AA8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E95A-2102-4628-90B8-0117504987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7EB8-1E47-4EF7-962A-0C06BFD86AA8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E95A-2102-4628-90B8-0117504987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7EB8-1E47-4EF7-962A-0C06BFD86AA8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E95A-2102-4628-90B8-0117504987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7EB8-1E47-4EF7-962A-0C06BFD86AA8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E95A-2102-4628-90B8-0117504987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7EB8-1E47-4EF7-962A-0C06BFD86AA8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E95A-2102-4628-90B8-0117504987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DF7EB8-1E47-4EF7-962A-0C06BFD86AA8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4EDE95A-2102-4628-90B8-0117504987C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8229600" cy="1828800"/>
          </a:xfrm>
        </p:spPr>
        <p:txBody>
          <a:bodyPr/>
          <a:lstStyle/>
          <a:p>
            <a:r>
              <a:rPr lang="en-US" dirty="0" smtClean="0"/>
              <a:t>I AM LOVE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31640" y="2446204"/>
            <a:ext cx="6400800" cy="2710987"/>
          </a:xfrm>
        </p:spPr>
        <p:txBody>
          <a:bodyPr/>
          <a:lstStyle/>
          <a:p>
            <a:r>
              <a:rPr lang="el-GR" dirty="0" smtClean="0"/>
              <a:t>        </a:t>
            </a:r>
            <a:r>
              <a:rPr lang="en-US" dirty="0" smtClean="0"/>
              <a:t>Spyros </a:t>
            </a:r>
            <a:r>
              <a:rPr lang="en-US" dirty="0" err="1" smtClean="0"/>
              <a:t>Assimacopoulos</a:t>
            </a:r>
            <a:endParaRPr lang="el-GR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3" y="332656"/>
            <a:ext cx="2107933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236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LOVE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6725384"/>
          </a:xfrm>
        </p:spPr>
        <p:txBody>
          <a:bodyPr/>
          <a:lstStyle/>
          <a:p>
            <a:pPr marL="137160" indent="0">
              <a:buNone/>
            </a:pPr>
            <a:r>
              <a:rPr lang="en-US" dirty="0" smtClean="0"/>
              <a:t>I have compassion and tenderness.</a:t>
            </a:r>
          </a:p>
          <a:p>
            <a:pPr marL="137160" indent="0">
              <a:buNone/>
            </a:pPr>
            <a:r>
              <a:rPr lang="en-US" dirty="0" smtClean="0"/>
              <a:t>I offer food and money to poor people.</a:t>
            </a:r>
          </a:p>
          <a:p>
            <a:pPr marL="137160" indent="0">
              <a:buNone/>
            </a:pPr>
            <a:r>
              <a:rPr lang="en-US" dirty="0" smtClean="0"/>
              <a:t>I love my family and my friends.</a:t>
            </a:r>
          </a:p>
          <a:p>
            <a:pPr marL="137160" indent="0">
              <a:buNone/>
            </a:pPr>
            <a:r>
              <a:rPr lang="en-US" dirty="0" smtClean="0"/>
              <a:t>I </a:t>
            </a:r>
            <a:r>
              <a:rPr lang="en-US" dirty="0" smtClean="0"/>
              <a:t>listen to </a:t>
            </a:r>
            <a:r>
              <a:rPr lang="en-US" dirty="0" smtClean="0"/>
              <a:t>the others carefully when they speak.</a:t>
            </a:r>
          </a:p>
          <a:p>
            <a:pPr marL="137160" indent="0">
              <a:buNone/>
            </a:pPr>
            <a:r>
              <a:rPr lang="en-US" dirty="0" smtClean="0"/>
              <a:t>I encourage my friends when they need me.</a:t>
            </a:r>
          </a:p>
          <a:p>
            <a:pPr marL="137160" indent="0">
              <a:buNone/>
            </a:pPr>
            <a:r>
              <a:rPr lang="en-US" dirty="0" smtClean="0"/>
              <a:t>I admit my mistakes.</a:t>
            </a:r>
          </a:p>
          <a:p>
            <a:pPr marL="137160" indent="0">
              <a:buNone/>
            </a:pPr>
            <a:r>
              <a:rPr lang="en-US" dirty="0" smtClean="0"/>
              <a:t>I respect the elderly.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64054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AM LOVE BY SPYROS ASSIMACOPOULOS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I have compassion and tenderness.</a:t>
            </a:r>
            <a:br>
              <a:rPr lang="en-US" dirty="0" smtClean="0"/>
            </a:br>
            <a:r>
              <a:rPr lang="en-US" dirty="0" smtClean="0"/>
              <a:t>   I offer money and food to the poor people.</a:t>
            </a:r>
            <a:br>
              <a:rPr lang="en-US" dirty="0" smtClean="0"/>
            </a:br>
            <a:r>
              <a:rPr lang="en-US" dirty="0" smtClean="0"/>
              <a:t>   I listen to others carefully when they speak.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 encourage my friends when they need me</a:t>
            </a:r>
            <a:r>
              <a:rPr lang="el-GR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I admit my mistakes.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 love my family and my friends.</a:t>
            </a:r>
            <a:br>
              <a:rPr lang="en-US" dirty="0" smtClean="0"/>
            </a:br>
            <a:r>
              <a:rPr lang="en-US" dirty="0" smtClean="0"/>
              <a:t>   I can give thanks for all I have and I am able to      </a:t>
            </a:r>
            <a:br>
              <a:rPr lang="en-US" dirty="0" smtClean="0"/>
            </a:br>
            <a:r>
              <a:rPr lang="en-US" dirty="0" smtClean="0"/>
              <a:t>   share.</a:t>
            </a:r>
            <a:br>
              <a:rPr lang="en-US" dirty="0" smtClean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6005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105</TotalTime>
  <Words>74</Words>
  <Application>Microsoft Office PowerPoint</Application>
  <PresentationFormat>Προβολή στην οθόνη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Αποκορύφωμα</vt:lpstr>
      <vt:lpstr>I AM LOVE</vt:lpstr>
      <vt:lpstr>I AM LOVE</vt:lpstr>
      <vt:lpstr>I AM LOVE BY SPYROS ASSIMACOPOULOS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LOVE</dc:title>
  <dc:creator>user 1</dc:creator>
  <cp:lastModifiedBy>Windows User</cp:lastModifiedBy>
  <cp:revision>10</cp:revision>
  <dcterms:created xsi:type="dcterms:W3CDTF">2020-12-14T16:42:44Z</dcterms:created>
  <dcterms:modified xsi:type="dcterms:W3CDTF">2020-12-15T20:37:56Z</dcterms:modified>
</cp:coreProperties>
</file>