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68" autoAdjust="0"/>
  </p:normalViewPr>
  <p:slideViewPr>
    <p:cSldViewPr>
      <p:cViewPr varScale="1">
        <p:scale>
          <a:sx n="61" d="100"/>
          <a:sy n="61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dissolve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dissolve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dissolve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dissolve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dissolve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dissolve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dissolve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dissolve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>
    <p:dissolve/>
    <p:sndAc>
      <p:stSnd>
        <p:snd r:embed="rId1" name="whoosh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F58825-124D-445E-86CA-FA352E3BAC5C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8B36A6-E922-4DA5-B742-F5685D262548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  <p:sndAc>
      <p:stSnd>
        <p:snd r:embed="rId13" name="whoosh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Καρδιά"/>
          <p:cNvSpPr/>
          <p:nvPr/>
        </p:nvSpPr>
        <p:spPr>
          <a:xfrm>
            <a:off x="1619672" y="980728"/>
            <a:ext cx="3456384" cy="288032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763688" y="1628800"/>
            <a:ext cx="7772400" cy="1656183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LOVE</a:t>
            </a:r>
            <a:endParaRPr lang="el-GR" sz="6600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28192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pic>
        <p:nvPicPr>
          <p:cNvPr id="4" name="3 - Εικόνα" descr="unna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4365104"/>
            <a:ext cx="4752528" cy="1224136"/>
          </a:xfrm>
          <a:prstGeom prst="rect">
            <a:avLst/>
          </a:prstGeom>
        </p:spPr>
      </p:pic>
    </p:spTree>
  </p:cSld>
  <p:clrMapOvr>
    <a:masterClrMapping/>
  </p:clrMapOvr>
  <p:transition advTm="4000"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Be </a:t>
            </a:r>
            <a:r>
              <a:rPr lang="en-US" sz="6600" dirty="0" smtClean="0">
                <a:solidFill>
                  <a:srgbClr val="FF0000"/>
                </a:solidFill>
              </a:rPr>
              <a:t>open</a:t>
            </a:r>
            <a:r>
              <a:rPr lang="en-US" sz="6600" dirty="0" smtClean="0"/>
              <a:t> to change</a:t>
            </a:r>
          </a:p>
          <a:p>
            <a:pPr>
              <a:buNone/>
            </a:pPr>
            <a:endParaRPr lang="el-GR" sz="6600" dirty="0"/>
          </a:p>
        </p:txBody>
      </p:sp>
      <p:pic>
        <p:nvPicPr>
          <p:cNvPr id="4" name="3 - Εικόνα" descr="Open-Mind-300x2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193678"/>
            <a:ext cx="3312368" cy="3203562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2060"/>
                </a:solidFill>
              </a:rPr>
              <a:t>Bask in the </a:t>
            </a:r>
            <a:r>
              <a:rPr lang="en-US" sz="6600" dirty="0" smtClean="0">
                <a:solidFill>
                  <a:srgbClr val="FFC000"/>
                </a:solidFill>
              </a:rPr>
              <a:t>simple</a:t>
            </a:r>
            <a:r>
              <a:rPr lang="en-US" sz="6600" dirty="0" smtClean="0">
                <a:solidFill>
                  <a:srgbClr val="002060"/>
                </a:solidFill>
              </a:rPr>
              <a:t> pleasures</a:t>
            </a:r>
          </a:p>
          <a:p>
            <a:pPr>
              <a:buNone/>
            </a:pPr>
            <a:endParaRPr lang="el-GR" sz="6600" dirty="0">
              <a:solidFill>
                <a:srgbClr val="002060"/>
              </a:solidFill>
            </a:endParaRPr>
          </a:p>
        </p:txBody>
      </p:sp>
      <p:pic>
        <p:nvPicPr>
          <p:cNvPr id="4" name="3 - Εικόνα" descr="dating-boyfriend-girlfriend-simple-simple_pleasure-simple_life-rman9554_l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39" y="3501008"/>
            <a:ext cx="6336705" cy="3168352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ALEXANDRA</a:t>
            </a:r>
          </a:p>
          <a:p>
            <a:pPr>
              <a:buNone/>
            </a:pPr>
            <a:endParaRPr lang="el-GR" sz="9600" dirty="0">
              <a:solidFill>
                <a:srgbClr val="FF0000"/>
              </a:solidFill>
            </a:endParaRPr>
          </a:p>
        </p:txBody>
      </p:sp>
      <p:pic>
        <p:nvPicPr>
          <p:cNvPr id="4" name="3 - Εικόνα" descr="e93c4e61a0650632251373532768e26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607" y="2996952"/>
            <a:ext cx="5028785" cy="3168351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00B050"/>
                </a:solidFill>
              </a:rPr>
              <a:t>Be with others who make you </a:t>
            </a:r>
            <a:r>
              <a:rPr lang="en-US" sz="7200" dirty="0" smtClean="0">
                <a:solidFill>
                  <a:srgbClr val="FFFF00"/>
                </a:solidFill>
              </a:rPr>
              <a:t>smile</a:t>
            </a:r>
          </a:p>
          <a:p>
            <a:pPr>
              <a:buNone/>
            </a:pPr>
            <a:endParaRPr lang="en-US" sz="72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l-GR" dirty="0">
              <a:solidFill>
                <a:srgbClr val="00B050"/>
              </a:solidFill>
            </a:endParaRPr>
          </a:p>
        </p:txBody>
      </p:sp>
      <p:pic>
        <p:nvPicPr>
          <p:cNvPr id="4" name="3 - Εικόνα" descr="64d2b1c4242fc4751c05006d16a0f8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964710"/>
            <a:ext cx="4968552" cy="2632641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Hold on to your values</a:t>
            </a:r>
            <a:endParaRPr lang="el-GR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3 - Εικόνα" descr="αρχείο λήψη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501008"/>
            <a:ext cx="5616624" cy="2567930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50"/>
                </a:solidFill>
              </a:rPr>
              <a:t>Accept the good</a:t>
            </a:r>
          </a:p>
          <a:p>
            <a:pPr>
              <a:buNone/>
            </a:pPr>
            <a:endParaRPr lang="el-GR" sz="6600" dirty="0">
              <a:solidFill>
                <a:srgbClr val="00B050"/>
              </a:solidFill>
            </a:endParaRPr>
          </a:p>
        </p:txBody>
      </p:sp>
      <p:pic>
        <p:nvPicPr>
          <p:cNvPr id="4" name="3 - Εικόνα" descr="4b1fa4f2e23c6213cbf628bef0a7d63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780928"/>
            <a:ext cx="4263602" cy="3789040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Imagine the best</a:t>
            </a:r>
          </a:p>
          <a:p>
            <a:pPr>
              <a:buNone/>
            </a:pPr>
            <a:endParaRPr lang="el-GR" sz="6600" dirty="0">
              <a:solidFill>
                <a:srgbClr val="FF0000"/>
              </a:solidFill>
            </a:endParaRPr>
          </a:p>
        </p:txBody>
      </p:sp>
      <p:pic>
        <p:nvPicPr>
          <p:cNvPr id="4" name="3 - Εικόνα" descr="αρχείο λήψη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924944"/>
            <a:ext cx="3960440" cy="3606528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Do things you </a:t>
            </a:r>
            <a:r>
              <a:rPr lang="en-US" sz="6600" dirty="0" smtClean="0">
                <a:solidFill>
                  <a:srgbClr val="FF0000"/>
                </a:solidFill>
              </a:rPr>
              <a:t>love</a:t>
            </a:r>
          </a:p>
          <a:p>
            <a:pPr>
              <a:buNone/>
            </a:pPr>
            <a:endParaRPr lang="el-GR" sz="6600" dirty="0">
              <a:solidFill>
                <a:srgbClr val="FFFF00"/>
              </a:solidFill>
            </a:endParaRPr>
          </a:p>
        </p:txBody>
      </p:sp>
      <p:pic>
        <p:nvPicPr>
          <p:cNvPr id="4" name="3 - Εικόνα" descr="αρχείο λήψης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212976"/>
            <a:ext cx="4968577" cy="3384376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Find purpose</a:t>
            </a:r>
          </a:p>
          <a:p>
            <a:pPr>
              <a:buNone/>
            </a:pPr>
            <a:endParaRPr lang="el-GR" sz="6600" dirty="0">
              <a:solidFill>
                <a:srgbClr val="00B0F0"/>
              </a:solidFill>
            </a:endParaRPr>
          </a:p>
        </p:txBody>
      </p:sp>
      <p:pic>
        <p:nvPicPr>
          <p:cNvPr id="4" name="3 - Εικόνα" descr="point-with-purpose-bow-arrow-and-target-stock-illustrations_csp87823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986657"/>
            <a:ext cx="4896544" cy="3511303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Listen to your </a:t>
            </a:r>
            <a:r>
              <a:rPr lang="en-US" sz="6600" dirty="0" smtClean="0">
                <a:solidFill>
                  <a:srgbClr val="C00000"/>
                </a:solidFill>
              </a:rPr>
              <a:t>heart</a:t>
            </a:r>
          </a:p>
          <a:p>
            <a:pPr>
              <a:buNone/>
            </a:pPr>
            <a:endParaRPr lang="el-GR" sz="6600" dirty="0">
              <a:solidFill>
                <a:srgbClr val="C00000"/>
              </a:solidFill>
            </a:endParaRPr>
          </a:p>
        </p:txBody>
      </p:sp>
      <p:pic>
        <p:nvPicPr>
          <p:cNvPr id="4" name="3 - Εικόνα" descr="222-2221418_make-time-for-the-things-you-love-quo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8863" y="2632828"/>
            <a:ext cx="5289361" cy="4225172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2">
                    <a:lumMod val="50000"/>
                  </a:schemeClr>
                </a:solidFill>
              </a:rPr>
              <a:t>Push </a:t>
            </a:r>
            <a:r>
              <a:rPr lang="en-US" sz="6600" b="1" dirty="0" smtClean="0">
                <a:solidFill>
                  <a:srgbClr val="00B0F0"/>
                </a:solidFill>
              </a:rPr>
              <a:t>yourself </a:t>
            </a:r>
            <a:r>
              <a:rPr lang="en-US" sz="6600" b="1" dirty="0" smtClean="0">
                <a:solidFill>
                  <a:schemeClr val="bg2">
                    <a:lumMod val="50000"/>
                  </a:schemeClr>
                </a:solidFill>
              </a:rPr>
              <a:t>,not others</a:t>
            </a:r>
          </a:p>
          <a:p>
            <a:pPr>
              <a:buNone/>
            </a:pPr>
            <a:endParaRPr lang="el-GR" sz="6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3 - Εικόνα" descr="push-yourself-to-be-great-motivational-drawing_csp7197779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3501008"/>
            <a:ext cx="5449788" cy="3096344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44</Words>
  <Application>Microsoft Office PowerPoint</Application>
  <PresentationFormat>Προβολή στην οθόνη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Διαστημικό</vt:lpstr>
      <vt:lpstr>LOVE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</dc:title>
  <dc:creator>ΙΩΑΝΝΗΣ ΑΡΑΠΑΚΗΣ</dc:creator>
  <cp:lastModifiedBy>ΙΩΑΝΝΗΣ ΑΡΑΠΑΚΗΣ</cp:lastModifiedBy>
  <cp:revision>10</cp:revision>
  <dcterms:created xsi:type="dcterms:W3CDTF">2020-12-14T22:04:27Z</dcterms:created>
  <dcterms:modified xsi:type="dcterms:W3CDTF">2020-12-14T22:53:55Z</dcterms:modified>
</cp:coreProperties>
</file>